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300" r:id="rId2"/>
    <p:sldId id="536" r:id="rId3"/>
    <p:sldId id="539" r:id="rId4"/>
    <p:sldId id="325" r:id="rId5"/>
    <p:sldId id="354" r:id="rId6"/>
    <p:sldId id="368" r:id="rId7"/>
    <p:sldId id="321" r:id="rId8"/>
    <p:sldId id="338" r:id="rId9"/>
    <p:sldId id="333" r:id="rId10"/>
    <p:sldId id="369" r:id="rId11"/>
    <p:sldId id="363" r:id="rId12"/>
    <p:sldId id="364" r:id="rId13"/>
    <p:sldId id="365" r:id="rId14"/>
    <p:sldId id="362" r:id="rId15"/>
    <p:sldId id="366" r:id="rId16"/>
    <p:sldId id="367" r:id="rId17"/>
    <p:sldId id="337" r:id="rId18"/>
    <p:sldId id="534" r:id="rId19"/>
    <p:sldId id="370" r:id="rId20"/>
    <p:sldId id="557" r:id="rId21"/>
    <p:sldId id="374" r:id="rId22"/>
    <p:sldId id="558" r:id="rId23"/>
    <p:sldId id="373" r:id="rId24"/>
    <p:sldId id="371" r:id="rId25"/>
    <p:sldId id="561" r:id="rId26"/>
    <p:sldId id="375" r:id="rId27"/>
    <p:sldId id="559" r:id="rId28"/>
    <p:sldId id="508" r:id="rId29"/>
    <p:sldId id="380" r:id="rId30"/>
    <p:sldId id="358" r:id="rId31"/>
    <p:sldId id="418" r:id="rId32"/>
    <p:sldId id="537" r:id="rId33"/>
    <p:sldId id="538" r:id="rId34"/>
    <p:sldId id="542" r:id="rId35"/>
    <p:sldId id="317" r:id="rId36"/>
    <p:sldId id="302" r:id="rId37"/>
    <p:sldId id="303" r:id="rId38"/>
    <p:sldId id="397" r:id="rId39"/>
    <p:sldId id="398" r:id="rId40"/>
    <p:sldId id="543" r:id="rId41"/>
    <p:sldId id="544" r:id="rId42"/>
    <p:sldId id="454" r:id="rId43"/>
    <p:sldId id="385" r:id="rId44"/>
    <p:sldId id="549" r:id="rId45"/>
    <p:sldId id="550" r:id="rId46"/>
    <p:sldId id="551" r:id="rId47"/>
    <p:sldId id="376" r:id="rId48"/>
    <p:sldId id="377" r:id="rId49"/>
    <p:sldId id="378" r:id="rId50"/>
    <p:sldId id="552" r:id="rId51"/>
    <p:sldId id="553" r:id="rId52"/>
    <p:sldId id="381" r:id="rId53"/>
    <p:sldId id="382" r:id="rId54"/>
    <p:sldId id="383" r:id="rId55"/>
    <p:sldId id="555" r:id="rId56"/>
    <p:sldId id="535" r:id="rId57"/>
    <p:sldId id="360" r:id="rId58"/>
    <p:sldId id="361" r:id="rId59"/>
    <p:sldId id="400" r:id="rId60"/>
    <p:sldId id="401" r:id="rId61"/>
    <p:sldId id="402" r:id="rId62"/>
    <p:sldId id="403" r:id="rId63"/>
    <p:sldId id="404" r:id="rId64"/>
    <p:sldId id="405" r:id="rId65"/>
    <p:sldId id="406" r:id="rId66"/>
    <p:sldId id="399" r:id="rId67"/>
    <p:sldId id="379" r:id="rId68"/>
    <p:sldId id="372" r:id="rId6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1A4EAE-1417-4F24-8FFE-F750180CB16C}" v="6" dt="2023-11-27T23:08:42.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8" autoAdjust="0"/>
    <p:restoredTop sz="94603" autoAdjust="0"/>
  </p:normalViewPr>
  <p:slideViewPr>
    <p:cSldViewPr>
      <p:cViewPr varScale="1">
        <p:scale>
          <a:sx n="111" d="100"/>
          <a:sy n="111" d="100"/>
        </p:scale>
        <p:origin x="784" y="68"/>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ry, Carlotta" userId="a703e67a-bb3b-4e12-aaed-2220713a9b5d" providerId="ADAL" clId="{C0FE9464-F901-4B23-9C53-7CA5AD95663D}"/>
    <pc:docChg chg="custSel modSld">
      <pc:chgData name="Berry, Carlotta" userId="a703e67a-bb3b-4e12-aaed-2220713a9b5d" providerId="ADAL" clId="{C0FE9464-F901-4B23-9C53-7CA5AD95663D}" dt="2019-12-02T18:14:24.540" v="162" actId="1076"/>
      <pc:docMkLst>
        <pc:docMk/>
      </pc:docMkLst>
      <pc:sldChg chg="modSp">
        <pc:chgData name="Berry, Carlotta" userId="a703e67a-bb3b-4e12-aaed-2220713a9b5d" providerId="ADAL" clId="{C0FE9464-F901-4B23-9C53-7CA5AD95663D}" dt="2019-12-02T17:12:03.036" v="125" actId="20577"/>
        <pc:sldMkLst>
          <pc:docMk/>
          <pc:sldMk cId="2900471048" sldId="338"/>
        </pc:sldMkLst>
        <pc:spChg chg="mod">
          <ac:chgData name="Berry, Carlotta" userId="a703e67a-bb3b-4e12-aaed-2220713a9b5d" providerId="ADAL" clId="{C0FE9464-F901-4B23-9C53-7CA5AD95663D}" dt="2019-12-02T17:12:03.036" v="125" actId="20577"/>
          <ac:spMkLst>
            <pc:docMk/>
            <pc:sldMk cId="2900471048" sldId="338"/>
            <ac:spMk id="3" creationId="{00000000-0000-0000-0000-000000000000}"/>
          </ac:spMkLst>
        </pc:spChg>
      </pc:sldChg>
      <pc:sldChg chg="modSp">
        <pc:chgData name="Berry, Carlotta" userId="a703e67a-bb3b-4e12-aaed-2220713a9b5d" providerId="ADAL" clId="{C0FE9464-F901-4B23-9C53-7CA5AD95663D}" dt="2019-12-02T17:05:42.680" v="75" actId="15"/>
        <pc:sldMkLst>
          <pc:docMk/>
          <pc:sldMk cId="1324175378" sldId="344"/>
        </pc:sldMkLst>
        <pc:spChg chg="mod">
          <ac:chgData name="Berry, Carlotta" userId="a703e67a-bb3b-4e12-aaed-2220713a9b5d" providerId="ADAL" clId="{C0FE9464-F901-4B23-9C53-7CA5AD95663D}" dt="2019-12-02T17:05:42.680" v="75" actId="15"/>
          <ac:spMkLst>
            <pc:docMk/>
            <pc:sldMk cId="1324175378" sldId="344"/>
            <ac:spMk id="70659" creationId="{00000000-0000-0000-0000-000000000000}"/>
          </ac:spMkLst>
        </pc:spChg>
      </pc:sldChg>
      <pc:sldChg chg="modSp">
        <pc:chgData name="Berry, Carlotta" userId="a703e67a-bb3b-4e12-aaed-2220713a9b5d" providerId="ADAL" clId="{C0FE9464-F901-4B23-9C53-7CA5AD95663D}" dt="2019-12-02T18:14:24.540" v="162" actId="1076"/>
        <pc:sldMkLst>
          <pc:docMk/>
          <pc:sldMk cId="3572255366" sldId="368"/>
        </pc:sldMkLst>
        <pc:spChg chg="mod">
          <ac:chgData name="Berry, Carlotta" userId="a703e67a-bb3b-4e12-aaed-2220713a9b5d" providerId="ADAL" clId="{C0FE9464-F901-4B23-9C53-7CA5AD95663D}" dt="2019-12-02T18:14:18.688" v="160" actId="20577"/>
          <ac:spMkLst>
            <pc:docMk/>
            <pc:sldMk cId="3572255366" sldId="368"/>
            <ac:spMk id="3" creationId="{00000000-0000-0000-0000-000000000000}"/>
          </ac:spMkLst>
        </pc:spChg>
        <pc:spChg chg="mod">
          <ac:chgData name="Berry, Carlotta" userId="a703e67a-bb3b-4e12-aaed-2220713a9b5d" providerId="ADAL" clId="{C0FE9464-F901-4B23-9C53-7CA5AD95663D}" dt="2019-12-02T18:14:24.540" v="162" actId="1076"/>
          <ac:spMkLst>
            <pc:docMk/>
            <pc:sldMk cId="3572255366" sldId="368"/>
            <ac:spMk id="6" creationId="{00000000-0000-0000-0000-000000000000}"/>
          </ac:spMkLst>
        </pc:spChg>
        <pc:picChg chg="mod">
          <ac:chgData name="Berry, Carlotta" userId="a703e67a-bb3b-4e12-aaed-2220713a9b5d" providerId="ADAL" clId="{C0FE9464-F901-4B23-9C53-7CA5AD95663D}" dt="2019-12-02T18:14:21.803" v="161" actId="1076"/>
          <ac:picMkLst>
            <pc:docMk/>
            <pc:sldMk cId="3572255366" sldId="368"/>
            <ac:picMk id="5" creationId="{00000000-0000-0000-0000-000000000000}"/>
          </ac:picMkLst>
        </pc:picChg>
      </pc:sldChg>
    </pc:docChg>
  </pc:docChgLst>
  <pc:docChgLst>
    <pc:chgData name="Carlotta Berry" userId="a703e67a-bb3b-4e12-aaed-2220713a9b5d" providerId="ADAL" clId="{A199BEA6-AE2B-49A9-A6BC-2D2F066F47D5}"/>
    <pc:docChg chg="custSel addSld modSld sldOrd modMainMaster">
      <pc:chgData name="Carlotta Berry" userId="a703e67a-bb3b-4e12-aaed-2220713a9b5d" providerId="ADAL" clId="{A199BEA6-AE2B-49A9-A6BC-2D2F066F47D5}" dt="2021-11-28T18:09:10.446" v="137"/>
      <pc:docMkLst>
        <pc:docMk/>
      </pc:docMkLst>
      <pc:sldChg chg="modTransition">
        <pc:chgData name="Carlotta Berry" userId="a703e67a-bb3b-4e12-aaed-2220713a9b5d" providerId="ADAL" clId="{A199BEA6-AE2B-49A9-A6BC-2D2F066F47D5}" dt="2021-11-28T15:44:13.804" v="86"/>
        <pc:sldMkLst>
          <pc:docMk/>
          <pc:sldMk cId="2898050030" sldId="300"/>
        </pc:sldMkLst>
      </pc:sldChg>
      <pc:sldChg chg="modTransition">
        <pc:chgData name="Carlotta Berry" userId="a703e67a-bb3b-4e12-aaed-2220713a9b5d" providerId="ADAL" clId="{A199BEA6-AE2B-49A9-A6BC-2D2F066F47D5}" dt="2021-11-28T15:44:13.804" v="86"/>
        <pc:sldMkLst>
          <pc:docMk/>
          <pc:sldMk cId="1406765744" sldId="321"/>
        </pc:sldMkLst>
      </pc:sldChg>
      <pc:sldChg chg="modTransition">
        <pc:chgData name="Carlotta Berry" userId="a703e67a-bb3b-4e12-aaed-2220713a9b5d" providerId="ADAL" clId="{A199BEA6-AE2B-49A9-A6BC-2D2F066F47D5}" dt="2021-11-28T15:44:13.804" v="86"/>
        <pc:sldMkLst>
          <pc:docMk/>
          <pc:sldMk cId="2154106933" sldId="325"/>
        </pc:sldMkLst>
      </pc:sldChg>
      <pc:sldChg chg="modTransition">
        <pc:chgData name="Carlotta Berry" userId="a703e67a-bb3b-4e12-aaed-2220713a9b5d" providerId="ADAL" clId="{A199BEA6-AE2B-49A9-A6BC-2D2F066F47D5}" dt="2021-11-28T15:44:13.804" v="86"/>
        <pc:sldMkLst>
          <pc:docMk/>
          <pc:sldMk cId="839111340" sldId="333"/>
        </pc:sldMkLst>
      </pc:sldChg>
      <pc:sldChg chg="modTransition">
        <pc:chgData name="Carlotta Berry" userId="a703e67a-bb3b-4e12-aaed-2220713a9b5d" providerId="ADAL" clId="{A199BEA6-AE2B-49A9-A6BC-2D2F066F47D5}" dt="2021-11-28T15:44:13.804" v="86"/>
        <pc:sldMkLst>
          <pc:docMk/>
          <pc:sldMk cId="3279080728" sldId="337"/>
        </pc:sldMkLst>
      </pc:sldChg>
      <pc:sldChg chg="modTransition">
        <pc:chgData name="Carlotta Berry" userId="a703e67a-bb3b-4e12-aaed-2220713a9b5d" providerId="ADAL" clId="{A199BEA6-AE2B-49A9-A6BC-2D2F066F47D5}" dt="2021-11-28T15:44:13.804" v="86"/>
        <pc:sldMkLst>
          <pc:docMk/>
          <pc:sldMk cId="2900471048" sldId="338"/>
        </pc:sldMkLst>
      </pc:sldChg>
      <pc:sldChg chg="modTransition">
        <pc:chgData name="Carlotta Berry" userId="a703e67a-bb3b-4e12-aaed-2220713a9b5d" providerId="ADAL" clId="{A199BEA6-AE2B-49A9-A6BC-2D2F066F47D5}" dt="2021-11-28T15:44:13.804" v="86"/>
        <pc:sldMkLst>
          <pc:docMk/>
          <pc:sldMk cId="831842757" sldId="339"/>
        </pc:sldMkLst>
      </pc:sldChg>
      <pc:sldChg chg="modTransition">
        <pc:chgData name="Carlotta Berry" userId="a703e67a-bb3b-4e12-aaed-2220713a9b5d" providerId="ADAL" clId="{A199BEA6-AE2B-49A9-A6BC-2D2F066F47D5}" dt="2021-11-28T15:44:13.804" v="86"/>
        <pc:sldMkLst>
          <pc:docMk/>
          <pc:sldMk cId="2834273931" sldId="340"/>
        </pc:sldMkLst>
      </pc:sldChg>
      <pc:sldChg chg="modTransition">
        <pc:chgData name="Carlotta Berry" userId="a703e67a-bb3b-4e12-aaed-2220713a9b5d" providerId="ADAL" clId="{A199BEA6-AE2B-49A9-A6BC-2D2F066F47D5}" dt="2021-11-28T15:44:13.804" v="86"/>
        <pc:sldMkLst>
          <pc:docMk/>
          <pc:sldMk cId="2123233782" sldId="341"/>
        </pc:sldMkLst>
      </pc:sldChg>
      <pc:sldChg chg="modTransition">
        <pc:chgData name="Carlotta Berry" userId="a703e67a-bb3b-4e12-aaed-2220713a9b5d" providerId="ADAL" clId="{A199BEA6-AE2B-49A9-A6BC-2D2F066F47D5}" dt="2021-11-28T15:44:13.804" v="86"/>
        <pc:sldMkLst>
          <pc:docMk/>
          <pc:sldMk cId="2754538784" sldId="342"/>
        </pc:sldMkLst>
      </pc:sldChg>
      <pc:sldChg chg="modTransition">
        <pc:chgData name="Carlotta Berry" userId="a703e67a-bb3b-4e12-aaed-2220713a9b5d" providerId="ADAL" clId="{A199BEA6-AE2B-49A9-A6BC-2D2F066F47D5}" dt="2021-11-28T15:44:13.804" v="86"/>
        <pc:sldMkLst>
          <pc:docMk/>
          <pc:sldMk cId="1697432406" sldId="343"/>
        </pc:sldMkLst>
      </pc:sldChg>
      <pc:sldChg chg="modTransition">
        <pc:chgData name="Carlotta Berry" userId="a703e67a-bb3b-4e12-aaed-2220713a9b5d" providerId="ADAL" clId="{A199BEA6-AE2B-49A9-A6BC-2D2F066F47D5}" dt="2021-11-28T15:44:13.804" v="86"/>
        <pc:sldMkLst>
          <pc:docMk/>
          <pc:sldMk cId="1324175378" sldId="344"/>
        </pc:sldMkLst>
      </pc:sldChg>
      <pc:sldChg chg="modTransition">
        <pc:chgData name="Carlotta Berry" userId="a703e67a-bb3b-4e12-aaed-2220713a9b5d" providerId="ADAL" clId="{A199BEA6-AE2B-49A9-A6BC-2D2F066F47D5}" dt="2021-11-28T15:44:13.804" v="86"/>
        <pc:sldMkLst>
          <pc:docMk/>
          <pc:sldMk cId="1513805664" sldId="345"/>
        </pc:sldMkLst>
      </pc:sldChg>
      <pc:sldChg chg="modTransition">
        <pc:chgData name="Carlotta Berry" userId="a703e67a-bb3b-4e12-aaed-2220713a9b5d" providerId="ADAL" clId="{A199BEA6-AE2B-49A9-A6BC-2D2F066F47D5}" dt="2021-11-28T15:44:13.804" v="86"/>
        <pc:sldMkLst>
          <pc:docMk/>
          <pc:sldMk cId="3581132685" sldId="354"/>
        </pc:sldMkLst>
      </pc:sldChg>
      <pc:sldChg chg="modTransition">
        <pc:chgData name="Carlotta Berry" userId="a703e67a-bb3b-4e12-aaed-2220713a9b5d" providerId="ADAL" clId="{A199BEA6-AE2B-49A9-A6BC-2D2F066F47D5}" dt="2021-11-28T15:44:13.804" v="86"/>
        <pc:sldMkLst>
          <pc:docMk/>
          <pc:sldMk cId="3627898473" sldId="358"/>
        </pc:sldMkLst>
      </pc:sldChg>
      <pc:sldChg chg="ord modTransition">
        <pc:chgData name="Carlotta Berry" userId="a703e67a-bb3b-4e12-aaed-2220713a9b5d" providerId="ADAL" clId="{A199BEA6-AE2B-49A9-A6BC-2D2F066F47D5}" dt="2021-11-28T15:44:13.804" v="86"/>
        <pc:sldMkLst>
          <pc:docMk/>
          <pc:sldMk cId="1552761790" sldId="359"/>
        </pc:sldMkLst>
      </pc:sldChg>
      <pc:sldChg chg="modTransition">
        <pc:chgData name="Carlotta Berry" userId="a703e67a-bb3b-4e12-aaed-2220713a9b5d" providerId="ADAL" clId="{A199BEA6-AE2B-49A9-A6BC-2D2F066F47D5}" dt="2021-11-28T15:44:13.804" v="86"/>
        <pc:sldMkLst>
          <pc:docMk/>
          <pc:sldMk cId="588014701" sldId="360"/>
        </pc:sldMkLst>
      </pc:sldChg>
      <pc:sldChg chg="modTransition">
        <pc:chgData name="Carlotta Berry" userId="a703e67a-bb3b-4e12-aaed-2220713a9b5d" providerId="ADAL" clId="{A199BEA6-AE2B-49A9-A6BC-2D2F066F47D5}" dt="2021-11-28T15:44:13.804" v="86"/>
        <pc:sldMkLst>
          <pc:docMk/>
          <pc:sldMk cId="2170393720" sldId="361"/>
        </pc:sldMkLst>
      </pc:sldChg>
      <pc:sldChg chg="modTransition">
        <pc:chgData name="Carlotta Berry" userId="a703e67a-bb3b-4e12-aaed-2220713a9b5d" providerId="ADAL" clId="{A199BEA6-AE2B-49A9-A6BC-2D2F066F47D5}" dt="2021-11-28T15:44:13.804" v="86"/>
        <pc:sldMkLst>
          <pc:docMk/>
          <pc:sldMk cId="3535948121" sldId="362"/>
        </pc:sldMkLst>
      </pc:sldChg>
      <pc:sldChg chg="modTransition">
        <pc:chgData name="Carlotta Berry" userId="a703e67a-bb3b-4e12-aaed-2220713a9b5d" providerId="ADAL" clId="{A199BEA6-AE2B-49A9-A6BC-2D2F066F47D5}" dt="2021-11-28T15:44:13.804" v="86"/>
        <pc:sldMkLst>
          <pc:docMk/>
          <pc:sldMk cId="1842932480" sldId="363"/>
        </pc:sldMkLst>
      </pc:sldChg>
      <pc:sldChg chg="modTransition">
        <pc:chgData name="Carlotta Berry" userId="a703e67a-bb3b-4e12-aaed-2220713a9b5d" providerId="ADAL" clId="{A199BEA6-AE2B-49A9-A6BC-2D2F066F47D5}" dt="2021-11-28T15:44:13.804" v="86"/>
        <pc:sldMkLst>
          <pc:docMk/>
          <pc:sldMk cId="79903916" sldId="364"/>
        </pc:sldMkLst>
      </pc:sldChg>
      <pc:sldChg chg="modTransition">
        <pc:chgData name="Carlotta Berry" userId="a703e67a-bb3b-4e12-aaed-2220713a9b5d" providerId="ADAL" clId="{A199BEA6-AE2B-49A9-A6BC-2D2F066F47D5}" dt="2021-11-28T15:44:13.804" v="86"/>
        <pc:sldMkLst>
          <pc:docMk/>
          <pc:sldMk cId="1017206977" sldId="365"/>
        </pc:sldMkLst>
      </pc:sldChg>
      <pc:sldChg chg="modTransition">
        <pc:chgData name="Carlotta Berry" userId="a703e67a-bb3b-4e12-aaed-2220713a9b5d" providerId="ADAL" clId="{A199BEA6-AE2B-49A9-A6BC-2D2F066F47D5}" dt="2021-11-28T15:44:13.804" v="86"/>
        <pc:sldMkLst>
          <pc:docMk/>
          <pc:sldMk cId="2477265006" sldId="366"/>
        </pc:sldMkLst>
      </pc:sldChg>
      <pc:sldChg chg="modTransition">
        <pc:chgData name="Carlotta Berry" userId="a703e67a-bb3b-4e12-aaed-2220713a9b5d" providerId="ADAL" clId="{A199BEA6-AE2B-49A9-A6BC-2D2F066F47D5}" dt="2021-11-28T15:44:13.804" v="86"/>
        <pc:sldMkLst>
          <pc:docMk/>
          <pc:sldMk cId="3407644448" sldId="367"/>
        </pc:sldMkLst>
      </pc:sldChg>
      <pc:sldChg chg="modTransition">
        <pc:chgData name="Carlotta Berry" userId="a703e67a-bb3b-4e12-aaed-2220713a9b5d" providerId="ADAL" clId="{A199BEA6-AE2B-49A9-A6BC-2D2F066F47D5}" dt="2021-11-28T15:44:13.804" v="86"/>
        <pc:sldMkLst>
          <pc:docMk/>
          <pc:sldMk cId="3572255366" sldId="368"/>
        </pc:sldMkLst>
      </pc:sldChg>
      <pc:sldChg chg="modTransition">
        <pc:chgData name="Carlotta Berry" userId="a703e67a-bb3b-4e12-aaed-2220713a9b5d" providerId="ADAL" clId="{A199BEA6-AE2B-49A9-A6BC-2D2F066F47D5}" dt="2021-11-28T15:44:13.804" v="86"/>
        <pc:sldMkLst>
          <pc:docMk/>
          <pc:sldMk cId="3400377113" sldId="369"/>
        </pc:sldMkLst>
      </pc:sldChg>
      <pc:sldChg chg="modTransition">
        <pc:chgData name="Carlotta Berry" userId="a703e67a-bb3b-4e12-aaed-2220713a9b5d" providerId="ADAL" clId="{A199BEA6-AE2B-49A9-A6BC-2D2F066F47D5}" dt="2021-11-28T15:44:13.804" v="86"/>
        <pc:sldMkLst>
          <pc:docMk/>
          <pc:sldMk cId="2512373681" sldId="370"/>
        </pc:sldMkLst>
      </pc:sldChg>
      <pc:sldChg chg="modTransition">
        <pc:chgData name="Carlotta Berry" userId="a703e67a-bb3b-4e12-aaed-2220713a9b5d" providerId="ADAL" clId="{A199BEA6-AE2B-49A9-A6BC-2D2F066F47D5}" dt="2021-11-28T15:44:13.804" v="86"/>
        <pc:sldMkLst>
          <pc:docMk/>
          <pc:sldMk cId="2635003880" sldId="371"/>
        </pc:sldMkLst>
      </pc:sldChg>
      <pc:sldChg chg="modTransition">
        <pc:chgData name="Carlotta Berry" userId="a703e67a-bb3b-4e12-aaed-2220713a9b5d" providerId="ADAL" clId="{A199BEA6-AE2B-49A9-A6BC-2D2F066F47D5}" dt="2021-11-28T15:44:13.804" v="86"/>
        <pc:sldMkLst>
          <pc:docMk/>
          <pc:sldMk cId="2067243332" sldId="372"/>
        </pc:sldMkLst>
      </pc:sldChg>
      <pc:sldChg chg="modTransition">
        <pc:chgData name="Carlotta Berry" userId="a703e67a-bb3b-4e12-aaed-2220713a9b5d" providerId="ADAL" clId="{A199BEA6-AE2B-49A9-A6BC-2D2F066F47D5}" dt="2021-11-28T15:44:13.804" v="86"/>
        <pc:sldMkLst>
          <pc:docMk/>
          <pc:sldMk cId="3821104850" sldId="373"/>
        </pc:sldMkLst>
      </pc:sldChg>
      <pc:sldChg chg="modTransition">
        <pc:chgData name="Carlotta Berry" userId="a703e67a-bb3b-4e12-aaed-2220713a9b5d" providerId="ADAL" clId="{A199BEA6-AE2B-49A9-A6BC-2D2F066F47D5}" dt="2021-11-28T15:44:13.804" v="86"/>
        <pc:sldMkLst>
          <pc:docMk/>
          <pc:sldMk cId="1041903701" sldId="374"/>
        </pc:sldMkLst>
      </pc:sldChg>
      <pc:sldChg chg="modTransition">
        <pc:chgData name="Carlotta Berry" userId="a703e67a-bb3b-4e12-aaed-2220713a9b5d" providerId="ADAL" clId="{A199BEA6-AE2B-49A9-A6BC-2D2F066F47D5}" dt="2021-11-28T15:44:13.804" v="86"/>
        <pc:sldMkLst>
          <pc:docMk/>
          <pc:sldMk cId="212174506" sldId="375"/>
        </pc:sldMkLst>
      </pc:sldChg>
      <pc:sldChg chg="modTransition">
        <pc:chgData name="Carlotta Berry" userId="a703e67a-bb3b-4e12-aaed-2220713a9b5d" providerId="ADAL" clId="{A199BEA6-AE2B-49A9-A6BC-2D2F066F47D5}" dt="2021-11-28T15:44:13.804" v="86"/>
        <pc:sldMkLst>
          <pc:docMk/>
          <pc:sldMk cId="3216813223" sldId="379"/>
        </pc:sldMkLst>
      </pc:sldChg>
      <pc:sldChg chg="modTransition">
        <pc:chgData name="Carlotta Berry" userId="a703e67a-bb3b-4e12-aaed-2220713a9b5d" providerId="ADAL" clId="{A199BEA6-AE2B-49A9-A6BC-2D2F066F47D5}" dt="2021-11-28T15:44:13.804" v="86"/>
        <pc:sldMkLst>
          <pc:docMk/>
          <pc:sldMk cId="54362764" sldId="380"/>
        </pc:sldMkLst>
      </pc:sldChg>
      <pc:sldChg chg="modTransition">
        <pc:chgData name="Carlotta Berry" userId="a703e67a-bb3b-4e12-aaed-2220713a9b5d" providerId="ADAL" clId="{A199BEA6-AE2B-49A9-A6BC-2D2F066F47D5}" dt="2021-11-28T15:44:13.804" v="86"/>
        <pc:sldMkLst>
          <pc:docMk/>
          <pc:sldMk cId="154983352" sldId="399"/>
        </pc:sldMkLst>
      </pc:sldChg>
      <pc:sldChg chg="modTransition">
        <pc:chgData name="Carlotta Berry" userId="a703e67a-bb3b-4e12-aaed-2220713a9b5d" providerId="ADAL" clId="{A199BEA6-AE2B-49A9-A6BC-2D2F066F47D5}" dt="2021-11-28T15:44:13.804" v="86"/>
        <pc:sldMkLst>
          <pc:docMk/>
          <pc:sldMk cId="2764336721" sldId="400"/>
        </pc:sldMkLst>
      </pc:sldChg>
      <pc:sldChg chg="modTransition">
        <pc:chgData name="Carlotta Berry" userId="a703e67a-bb3b-4e12-aaed-2220713a9b5d" providerId="ADAL" clId="{A199BEA6-AE2B-49A9-A6BC-2D2F066F47D5}" dt="2021-11-28T15:44:13.804" v="86"/>
        <pc:sldMkLst>
          <pc:docMk/>
          <pc:sldMk cId="412441546" sldId="401"/>
        </pc:sldMkLst>
      </pc:sldChg>
      <pc:sldChg chg="modTransition">
        <pc:chgData name="Carlotta Berry" userId="a703e67a-bb3b-4e12-aaed-2220713a9b5d" providerId="ADAL" clId="{A199BEA6-AE2B-49A9-A6BC-2D2F066F47D5}" dt="2021-11-28T15:44:13.804" v="86"/>
        <pc:sldMkLst>
          <pc:docMk/>
          <pc:sldMk cId="2764243769" sldId="402"/>
        </pc:sldMkLst>
      </pc:sldChg>
      <pc:sldChg chg="modTransition">
        <pc:chgData name="Carlotta Berry" userId="a703e67a-bb3b-4e12-aaed-2220713a9b5d" providerId="ADAL" clId="{A199BEA6-AE2B-49A9-A6BC-2D2F066F47D5}" dt="2021-11-28T15:44:13.804" v="86"/>
        <pc:sldMkLst>
          <pc:docMk/>
          <pc:sldMk cId="2575070714" sldId="403"/>
        </pc:sldMkLst>
      </pc:sldChg>
      <pc:sldChg chg="modTransition">
        <pc:chgData name="Carlotta Berry" userId="a703e67a-bb3b-4e12-aaed-2220713a9b5d" providerId="ADAL" clId="{A199BEA6-AE2B-49A9-A6BC-2D2F066F47D5}" dt="2021-11-28T15:44:13.804" v="86"/>
        <pc:sldMkLst>
          <pc:docMk/>
          <pc:sldMk cId="92028389" sldId="404"/>
        </pc:sldMkLst>
      </pc:sldChg>
      <pc:sldChg chg="modTransition">
        <pc:chgData name="Carlotta Berry" userId="a703e67a-bb3b-4e12-aaed-2220713a9b5d" providerId="ADAL" clId="{A199BEA6-AE2B-49A9-A6BC-2D2F066F47D5}" dt="2021-11-28T15:44:13.804" v="86"/>
        <pc:sldMkLst>
          <pc:docMk/>
          <pc:sldMk cId="3335854121" sldId="405"/>
        </pc:sldMkLst>
      </pc:sldChg>
      <pc:sldChg chg="modTransition">
        <pc:chgData name="Carlotta Berry" userId="a703e67a-bb3b-4e12-aaed-2220713a9b5d" providerId="ADAL" clId="{A199BEA6-AE2B-49A9-A6BC-2D2F066F47D5}" dt="2021-11-28T15:44:13.804" v="86"/>
        <pc:sldMkLst>
          <pc:docMk/>
          <pc:sldMk cId="3628076217" sldId="406"/>
        </pc:sldMkLst>
      </pc:sldChg>
      <pc:sldChg chg="modTransition">
        <pc:chgData name="Carlotta Berry" userId="a703e67a-bb3b-4e12-aaed-2220713a9b5d" providerId="ADAL" clId="{A199BEA6-AE2B-49A9-A6BC-2D2F066F47D5}" dt="2021-11-28T15:44:13.804" v="86"/>
        <pc:sldMkLst>
          <pc:docMk/>
          <pc:sldMk cId="3557405756" sldId="418"/>
        </pc:sldMkLst>
      </pc:sldChg>
      <pc:sldChg chg="modTransition">
        <pc:chgData name="Carlotta Berry" userId="a703e67a-bb3b-4e12-aaed-2220713a9b5d" providerId="ADAL" clId="{A199BEA6-AE2B-49A9-A6BC-2D2F066F47D5}" dt="2021-11-28T15:44:13.804" v="86"/>
        <pc:sldMkLst>
          <pc:docMk/>
          <pc:sldMk cId="882371084" sldId="508"/>
        </pc:sldMkLst>
      </pc:sldChg>
      <pc:sldChg chg="modTransition">
        <pc:chgData name="Carlotta Berry" userId="a703e67a-bb3b-4e12-aaed-2220713a9b5d" providerId="ADAL" clId="{A199BEA6-AE2B-49A9-A6BC-2D2F066F47D5}" dt="2021-11-28T15:44:13.804" v="86"/>
        <pc:sldMkLst>
          <pc:docMk/>
          <pc:sldMk cId="1625087777" sldId="534"/>
        </pc:sldMkLst>
      </pc:sldChg>
      <pc:sldChg chg="modTransition">
        <pc:chgData name="Carlotta Berry" userId="a703e67a-bb3b-4e12-aaed-2220713a9b5d" providerId="ADAL" clId="{A199BEA6-AE2B-49A9-A6BC-2D2F066F47D5}" dt="2021-11-28T15:44:13.804" v="86"/>
        <pc:sldMkLst>
          <pc:docMk/>
          <pc:sldMk cId="129512475" sldId="535"/>
        </pc:sldMkLst>
      </pc:sldChg>
      <pc:sldChg chg="modTransition">
        <pc:chgData name="Carlotta Berry" userId="a703e67a-bb3b-4e12-aaed-2220713a9b5d" providerId="ADAL" clId="{A199BEA6-AE2B-49A9-A6BC-2D2F066F47D5}" dt="2021-11-28T15:44:13.804" v="86"/>
        <pc:sldMkLst>
          <pc:docMk/>
          <pc:sldMk cId="2668711156" sldId="536"/>
        </pc:sldMkLst>
      </pc:sldChg>
      <pc:sldChg chg="modTransition">
        <pc:chgData name="Carlotta Berry" userId="a703e67a-bb3b-4e12-aaed-2220713a9b5d" providerId="ADAL" clId="{A199BEA6-AE2B-49A9-A6BC-2D2F066F47D5}" dt="2021-11-28T15:44:13.804" v="86"/>
        <pc:sldMkLst>
          <pc:docMk/>
          <pc:sldMk cId="2064247601" sldId="537"/>
        </pc:sldMkLst>
      </pc:sldChg>
      <pc:sldChg chg="modTransition">
        <pc:chgData name="Carlotta Berry" userId="a703e67a-bb3b-4e12-aaed-2220713a9b5d" providerId="ADAL" clId="{A199BEA6-AE2B-49A9-A6BC-2D2F066F47D5}" dt="2021-11-28T15:44:13.804" v="86"/>
        <pc:sldMkLst>
          <pc:docMk/>
          <pc:sldMk cId="1635405164" sldId="538"/>
        </pc:sldMkLst>
      </pc:sldChg>
      <pc:sldChg chg="modTransition">
        <pc:chgData name="Carlotta Berry" userId="a703e67a-bb3b-4e12-aaed-2220713a9b5d" providerId="ADAL" clId="{A199BEA6-AE2B-49A9-A6BC-2D2F066F47D5}" dt="2021-11-28T15:44:13.804" v="86"/>
        <pc:sldMkLst>
          <pc:docMk/>
          <pc:sldMk cId="2477316836" sldId="539"/>
        </pc:sldMkLst>
      </pc:sldChg>
      <pc:sldChg chg="addSp modSp new mod modTransition">
        <pc:chgData name="Carlotta Berry" userId="a703e67a-bb3b-4e12-aaed-2220713a9b5d" providerId="ADAL" clId="{A199BEA6-AE2B-49A9-A6BC-2D2F066F47D5}" dt="2021-11-28T15:44:13.804" v="86"/>
        <pc:sldMkLst>
          <pc:docMk/>
          <pc:sldMk cId="2854953103" sldId="540"/>
        </pc:sldMkLst>
        <pc:spChg chg="mod">
          <ac:chgData name="Carlotta Berry" userId="a703e67a-bb3b-4e12-aaed-2220713a9b5d" providerId="ADAL" clId="{A199BEA6-AE2B-49A9-A6BC-2D2F066F47D5}" dt="2021-11-28T15:29:27.874" v="23" actId="20577"/>
          <ac:spMkLst>
            <pc:docMk/>
            <pc:sldMk cId="2854953103" sldId="540"/>
            <ac:spMk id="2" creationId="{5C976F2D-4984-452C-BA7C-17DA2287F3FF}"/>
          </ac:spMkLst>
        </pc:spChg>
        <pc:spChg chg="mod">
          <ac:chgData name="Carlotta Berry" userId="a703e67a-bb3b-4e12-aaed-2220713a9b5d" providerId="ADAL" clId="{A199BEA6-AE2B-49A9-A6BC-2D2F066F47D5}" dt="2021-11-28T15:40:12.921" v="79" actId="20577"/>
          <ac:spMkLst>
            <pc:docMk/>
            <pc:sldMk cId="2854953103" sldId="540"/>
            <ac:spMk id="3" creationId="{82AC75F6-F168-4B29-B21C-C4FCEE0F50E5}"/>
          </ac:spMkLst>
        </pc:spChg>
        <pc:picChg chg="add mod">
          <ac:chgData name="Carlotta Berry" userId="a703e67a-bb3b-4e12-aaed-2220713a9b5d" providerId="ADAL" clId="{A199BEA6-AE2B-49A9-A6BC-2D2F066F47D5}" dt="2021-11-28T15:40:50.691" v="83" actId="1076"/>
          <ac:picMkLst>
            <pc:docMk/>
            <pc:sldMk cId="2854953103" sldId="540"/>
            <ac:picMk id="5" creationId="{14A2C467-4A8D-42C0-90D0-3BCDDE2987CB}"/>
          </ac:picMkLst>
        </pc:picChg>
      </pc:sldChg>
      <pc:sldChg chg="addSp delSp modSp add mod delAnim modAnim">
        <pc:chgData name="Carlotta Berry" userId="a703e67a-bb3b-4e12-aaed-2220713a9b5d" providerId="ADAL" clId="{A199BEA6-AE2B-49A9-A6BC-2D2F066F47D5}" dt="2021-11-28T18:09:10.446" v="137"/>
        <pc:sldMkLst>
          <pc:docMk/>
          <pc:sldMk cId="2701235325" sldId="541"/>
        </pc:sldMkLst>
        <pc:spChg chg="mod">
          <ac:chgData name="Carlotta Berry" userId="a703e67a-bb3b-4e12-aaed-2220713a9b5d" providerId="ADAL" clId="{A199BEA6-AE2B-49A9-A6BC-2D2F066F47D5}" dt="2021-11-28T18:08:26.535" v="132" actId="20577"/>
          <ac:spMkLst>
            <pc:docMk/>
            <pc:sldMk cId="2701235325" sldId="541"/>
            <ac:spMk id="2" creationId="{5C976F2D-4984-452C-BA7C-17DA2287F3FF}"/>
          </ac:spMkLst>
        </pc:spChg>
        <pc:spChg chg="del">
          <ac:chgData name="Carlotta Berry" userId="a703e67a-bb3b-4e12-aaed-2220713a9b5d" providerId="ADAL" clId="{A199BEA6-AE2B-49A9-A6BC-2D2F066F47D5}" dt="2021-11-28T18:08:31.319" v="134" actId="478"/>
          <ac:spMkLst>
            <pc:docMk/>
            <pc:sldMk cId="2701235325" sldId="541"/>
            <ac:spMk id="3" creationId="{82AC75F6-F168-4B29-B21C-C4FCEE0F50E5}"/>
          </ac:spMkLst>
        </pc:spChg>
        <pc:spChg chg="add del mod">
          <ac:chgData name="Carlotta Berry" userId="a703e67a-bb3b-4e12-aaed-2220713a9b5d" providerId="ADAL" clId="{A199BEA6-AE2B-49A9-A6BC-2D2F066F47D5}" dt="2021-11-28T18:08:38.921" v="135"/>
          <ac:spMkLst>
            <pc:docMk/>
            <pc:sldMk cId="2701235325" sldId="541"/>
            <ac:spMk id="6" creationId="{18E910E0-A1AA-465A-A09E-12534B785F6F}"/>
          </ac:spMkLst>
        </pc:spChg>
        <pc:spChg chg="add del mod">
          <ac:chgData name="Carlotta Berry" userId="a703e67a-bb3b-4e12-aaed-2220713a9b5d" providerId="ADAL" clId="{A199BEA6-AE2B-49A9-A6BC-2D2F066F47D5}" dt="2021-11-28T18:09:10.446" v="137"/>
          <ac:spMkLst>
            <pc:docMk/>
            <pc:sldMk cId="2701235325" sldId="541"/>
            <ac:spMk id="9" creationId="{9D287435-4E49-4451-8874-A59DB3455012}"/>
          </ac:spMkLst>
        </pc:spChg>
        <pc:picChg chg="del">
          <ac:chgData name="Carlotta Berry" userId="a703e67a-bb3b-4e12-aaed-2220713a9b5d" providerId="ADAL" clId="{A199BEA6-AE2B-49A9-A6BC-2D2F066F47D5}" dt="2021-11-28T18:08:28.326" v="133" actId="478"/>
          <ac:picMkLst>
            <pc:docMk/>
            <pc:sldMk cId="2701235325" sldId="541"/>
            <ac:picMk id="5" creationId="{14A2C467-4A8D-42C0-90D0-3BCDDE2987CB}"/>
          </ac:picMkLst>
        </pc:picChg>
        <pc:picChg chg="add del mod">
          <ac:chgData name="Carlotta Berry" userId="a703e67a-bb3b-4e12-aaed-2220713a9b5d" providerId="ADAL" clId="{A199BEA6-AE2B-49A9-A6BC-2D2F066F47D5}" dt="2021-11-28T18:08:59.572" v="136" actId="478"/>
          <ac:picMkLst>
            <pc:docMk/>
            <pc:sldMk cId="2701235325" sldId="541"/>
            <ac:picMk id="7" creationId="{F33D43A8-C6A6-4615-BF68-2633CCEEB3D7}"/>
          </ac:picMkLst>
        </pc:picChg>
        <pc:picChg chg="add mod">
          <ac:chgData name="Carlotta Berry" userId="a703e67a-bb3b-4e12-aaed-2220713a9b5d" providerId="ADAL" clId="{A199BEA6-AE2B-49A9-A6BC-2D2F066F47D5}" dt="2021-11-28T18:09:10.446" v="137"/>
          <ac:picMkLst>
            <pc:docMk/>
            <pc:sldMk cId="2701235325" sldId="541"/>
            <ac:picMk id="10" creationId="{60BC3984-A6FF-4494-A6FB-FFE033FDD357}"/>
          </ac:picMkLst>
        </pc:picChg>
      </pc:sldChg>
      <pc:sldMasterChg chg="modTransition modSldLayout">
        <pc:chgData name="Carlotta Berry" userId="a703e67a-bb3b-4e12-aaed-2220713a9b5d" providerId="ADAL" clId="{A199BEA6-AE2B-49A9-A6BC-2D2F066F47D5}" dt="2021-11-28T15:44:13.804" v="86"/>
        <pc:sldMasterMkLst>
          <pc:docMk/>
          <pc:sldMasterMk cId="2566613941" sldId="2147483648"/>
        </pc:sldMasterMkLst>
        <pc:sldLayoutChg chg="modTransition">
          <pc:chgData name="Carlotta Berry" userId="a703e67a-bb3b-4e12-aaed-2220713a9b5d" providerId="ADAL" clId="{A199BEA6-AE2B-49A9-A6BC-2D2F066F47D5}" dt="2021-11-28T15:44:13.804" v="86"/>
          <pc:sldLayoutMkLst>
            <pc:docMk/>
            <pc:sldMasterMk cId="2566613941" sldId="2147483648"/>
            <pc:sldLayoutMk cId="4082934062" sldId="2147483649"/>
          </pc:sldLayoutMkLst>
        </pc:sldLayoutChg>
        <pc:sldLayoutChg chg="modTransition">
          <pc:chgData name="Carlotta Berry" userId="a703e67a-bb3b-4e12-aaed-2220713a9b5d" providerId="ADAL" clId="{A199BEA6-AE2B-49A9-A6BC-2D2F066F47D5}" dt="2021-11-28T15:44:13.804" v="86"/>
          <pc:sldLayoutMkLst>
            <pc:docMk/>
            <pc:sldMasterMk cId="2566613941" sldId="2147483648"/>
            <pc:sldLayoutMk cId="2320426789" sldId="2147483650"/>
          </pc:sldLayoutMkLst>
        </pc:sldLayoutChg>
        <pc:sldLayoutChg chg="modTransition">
          <pc:chgData name="Carlotta Berry" userId="a703e67a-bb3b-4e12-aaed-2220713a9b5d" providerId="ADAL" clId="{A199BEA6-AE2B-49A9-A6BC-2D2F066F47D5}" dt="2021-11-28T15:44:13.804" v="86"/>
          <pc:sldLayoutMkLst>
            <pc:docMk/>
            <pc:sldMasterMk cId="2566613941" sldId="2147483648"/>
            <pc:sldLayoutMk cId="1671971720" sldId="2147483651"/>
          </pc:sldLayoutMkLst>
        </pc:sldLayoutChg>
        <pc:sldLayoutChg chg="modTransition">
          <pc:chgData name="Carlotta Berry" userId="a703e67a-bb3b-4e12-aaed-2220713a9b5d" providerId="ADAL" clId="{A199BEA6-AE2B-49A9-A6BC-2D2F066F47D5}" dt="2021-11-28T15:44:13.804" v="86"/>
          <pc:sldLayoutMkLst>
            <pc:docMk/>
            <pc:sldMasterMk cId="2566613941" sldId="2147483648"/>
            <pc:sldLayoutMk cId="1027124639" sldId="2147483652"/>
          </pc:sldLayoutMkLst>
        </pc:sldLayoutChg>
        <pc:sldLayoutChg chg="modTransition">
          <pc:chgData name="Carlotta Berry" userId="a703e67a-bb3b-4e12-aaed-2220713a9b5d" providerId="ADAL" clId="{A199BEA6-AE2B-49A9-A6BC-2D2F066F47D5}" dt="2021-11-28T15:44:13.804" v="86"/>
          <pc:sldLayoutMkLst>
            <pc:docMk/>
            <pc:sldMasterMk cId="2566613941" sldId="2147483648"/>
            <pc:sldLayoutMk cId="643161690" sldId="2147483653"/>
          </pc:sldLayoutMkLst>
        </pc:sldLayoutChg>
        <pc:sldLayoutChg chg="modTransition">
          <pc:chgData name="Carlotta Berry" userId="a703e67a-bb3b-4e12-aaed-2220713a9b5d" providerId="ADAL" clId="{A199BEA6-AE2B-49A9-A6BC-2D2F066F47D5}" dt="2021-11-28T15:44:13.804" v="86"/>
          <pc:sldLayoutMkLst>
            <pc:docMk/>
            <pc:sldMasterMk cId="2566613941" sldId="2147483648"/>
            <pc:sldLayoutMk cId="667041233" sldId="2147483654"/>
          </pc:sldLayoutMkLst>
        </pc:sldLayoutChg>
        <pc:sldLayoutChg chg="modTransition">
          <pc:chgData name="Carlotta Berry" userId="a703e67a-bb3b-4e12-aaed-2220713a9b5d" providerId="ADAL" clId="{A199BEA6-AE2B-49A9-A6BC-2D2F066F47D5}" dt="2021-11-28T15:44:13.804" v="86"/>
          <pc:sldLayoutMkLst>
            <pc:docMk/>
            <pc:sldMasterMk cId="2566613941" sldId="2147483648"/>
            <pc:sldLayoutMk cId="1304263745" sldId="2147483655"/>
          </pc:sldLayoutMkLst>
        </pc:sldLayoutChg>
        <pc:sldLayoutChg chg="modTransition">
          <pc:chgData name="Carlotta Berry" userId="a703e67a-bb3b-4e12-aaed-2220713a9b5d" providerId="ADAL" clId="{A199BEA6-AE2B-49A9-A6BC-2D2F066F47D5}" dt="2021-11-28T15:44:13.804" v="86"/>
          <pc:sldLayoutMkLst>
            <pc:docMk/>
            <pc:sldMasterMk cId="2566613941" sldId="2147483648"/>
            <pc:sldLayoutMk cId="3103744623" sldId="2147483656"/>
          </pc:sldLayoutMkLst>
        </pc:sldLayoutChg>
        <pc:sldLayoutChg chg="modTransition">
          <pc:chgData name="Carlotta Berry" userId="a703e67a-bb3b-4e12-aaed-2220713a9b5d" providerId="ADAL" clId="{A199BEA6-AE2B-49A9-A6BC-2D2F066F47D5}" dt="2021-11-28T15:44:13.804" v="86"/>
          <pc:sldLayoutMkLst>
            <pc:docMk/>
            <pc:sldMasterMk cId="2566613941" sldId="2147483648"/>
            <pc:sldLayoutMk cId="4003576966" sldId="2147483657"/>
          </pc:sldLayoutMkLst>
        </pc:sldLayoutChg>
        <pc:sldLayoutChg chg="modTransition">
          <pc:chgData name="Carlotta Berry" userId="a703e67a-bb3b-4e12-aaed-2220713a9b5d" providerId="ADAL" clId="{A199BEA6-AE2B-49A9-A6BC-2D2F066F47D5}" dt="2021-11-28T15:44:13.804" v="86"/>
          <pc:sldLayoutMkLst>
            <pc:docMk/>
            <pc:sldMasterMk cId="2566613941" sldId="2147483648"/>
            <pc:sldLayoutMk cId="2571958721" sldId="2147483658"/>
          </pc:sldLayoutMkLst>
        </pc:sldLayoutChg>
        <pc:sldLayoutChg chg="modTransition">
          <pc:chgData name="Carlotta Berry" userId="a703e67a-bb3b-4e12-aaed-2220713a9b5d" providerId="ADAL" clId="{A199BEA6-AE2B-49A9-A6BC-2D2F066F47D5}" dt="2021-11-28T15:44:13.804" v="86"/>
          <pc:sldLayoutMkLst>
            <pc:docMk/>
            <pc:sldMasterMk cId="2566613941" sldId="2147483648"/>
            <pc:sldLayoutMk cId="687007317" sldId="2147483659"/>
          </pc:sldLayoutMkLst>
        </pc:sldLayoutChg>
        <pc:sldLayoutChg chg="modTransition">
          <pc:chgData name="Carlotta Berry" userId="a703e67a-bb3b-4e12-aaed-2220713a9b5d" providerId="ADAL" clId="{A199BEA6-AE2B-49A9-A6BC-2D2F066F47D5}" dt="2021-11-28T15:44:13.804" v="86"/>
          <pc:sldLayoutMkLst>
            <pc:docMk/>
            <pc:sldMasterMk cId="2566613941" sldId="2147483648"/>
            <pc:sldLayoutMk cId="2014999297" sldId="2147483660"/>
          </pc:sldLayoutMkLst>
        </pc:sldLayoutChg>
      </pc:sldMasterChg>
    </pc:docChg>
  </pc:docChgLst>
  <pc:docChgLst>
    <pc:chgData name="Berry, Carlotta" userId="a703e67a-bb3b-4e12-aaed-2220713a9b5d" providerId="ADAL" clId="{4A50E040-DDB8-45C2-AD70-D1F2820AC57C}"/>
    <pc:docChg chg="custSel addSld delSld modSld sldOrd">
      <pc:chgData name="Berry, Carlotta" userId="a703e67a-bb3b-4e12-aaed-2220713a9b5d" providerId="ADAL" clId="{4A50E040-DDB8-45C2-AD70-D1F2820AC57C}" dt="2022-12-09T19:34:41.063" v="995" actId="207"/>
      <pc:docMkLst>
        <pc:docMk/>
      </pc:docMkLst>
      <pc:sldChg chg="add modTransition">
        <pc:chgData name="Berry, Carlotta" userId="a703e67a-bb3b-4e12-aaed-2220713a9b5d" providerId="ADAL" clId="{4A50E040-DDB8-45C2-AD70-D1F2820AC57C}" dt="2022-11-28T02:20:31.811" v="426"/>
        <pc:sldMkLst>
          <pc:docMk/>
          <pc:sldMk cId="3056242528" sldId="281"/>
        </pc:sldMkLst>
      </pc:sldChg>
      <pc:sldChg chg="add modTransition">
        <pc:chgData name="Berry, Carlotta" userId="a703e67a-bb3b-4e12-aaed-2220713a9b5d" providerId="ADAL" clId="{4A50E040-DDB8-45C2-AD70-D1F2820AC57C}" dt="2022-11-28T02:20:31.811" v="426"/>
        <pc:sldMkLst>
          <pc:docMk/>
          <pc:sldMk cId="287497458" sldId="282"/>
        </pc:sldMkLst>
      </pc:sldChg>
      <pc:sldChg chg="add modTransition">
        <pc:chgData name="Berry, Carlotta" userId="a703e67a-bb3b-4e12-aaed-2220713a9b5d" providerId="ADAL" clId="{4A50E040-DDB8-45C2-AD70-D1F2820AC57C}" dt="2022-11-28T02:20:31.811" v="426"/>
        <pc:sldMkLst>
          <pc:docMk/>
          <pc:sldMk cId="2466906524" sldId="283"/>
        </pc:sldMkLst>
      </pc:sldChg>
      <pc:sldChg chg="modTransition">
        <pc:chgData name="Berry, Carlotta" userId="a703e67a-bb3b-4e12-aaed-2220713a9b5d" providerId="ADAL" clId="{4A50E040-DDB8-45C2-AD70-D1F2820AC57C}" dt="2022-11-28T02:20:31.811" v="426"/>
        <pc:sldMkLst>
          <pc:docMk/>
          <pc:sldMk cId="2898050030" sldId="300"/>
        </pc:sldMkLst>
      </pc:sldChg>
      <pc:sldChg chg="delSp modSp add mod modTransition modShow">
        <pc:chgData name="Berry, Carlotta" userId="a703e67a-bb3b-4e12-aaed-2220713a9b5d" providerId="ADAL" clId="{4A50E040-DDB8-45C2-AD70-D1F2820AC57C}" dt="2022-11-28T02:20:31.811" v="426"/>
        <pc:sldMkLst>
          <pc:docMk/>
          <pc:sldMk cId="0" sldId="302"/>
        </pc:sldMkLst>
        <pc:spChg chg="del">
          <ac:chgData name="Berry, Carlotta" userId="a703e67a-bb3b-4e12-aaed-2220713a9b5d" providerId="ADAL" clId="{4A50E040-DDB8-45C2-AD70-D1F2820AC57C}" dt="2022-11-28T02:07:58.256" v="292" actId="478"/>
          <ac:spMkLst>
            <pc:docMk/>
            <pc:sldMk cId="0" sldId="302"/>
            <ac:spMk id="37890" creationId="{4CD33DE6-656A-18EA-84E8-C740FE848C8F}"/>
          </ac:spMkLst>
        </pc:spChg>
        <pc:spChg chg="del">
          <ac:chgData name="Berry, Carlotta" userId="a703e67a-bb3b-4e12-aaed-2220713a9b5d" providerId="ADAL" clId="{4A50E040-DDB8-45C2-AD70-D1F2820AC57C}" dt="2022-11-28T02:07:58.256" v="292" actId="478"/>
          <ac:spMkLst>
            <pc:docMk/>
            <pc:sldMk cId="0" sldId="302"/>
            <ac:spMk id="37891" creationId="{5103E296-467B-DD6C-1A64-0C4332B8A04D}"/>
          </ac:spMkLst>
        </pc:spChg>
        <pc:spChg chg="del">
          <ac:chgData name="Berry, Carlotta" userId="a703e67a-bb3b-4e12-aaed-2220713a9b5d" providerId="ADAL" clId="{4A50E040-DDB8-45C2-AD70-D1F2820AC57C}" dt="2022-11-28T02:07:58.256" v="292" actId="478"/>
          <ac:spMkLst>
            <pc:docMk/>
            <pc:sldMk cId="0" sldId="302"/>
            <ac:spMk id="37892" creationId="{7EB310DB-9807-826E-C4BC-B4C41C2726B6}"/>
          </ac:spMkLst>
        </pc:spChg>
        <pc:spChg chg="mod">
          <ac:chgData name="Berry, Carlotta" userId="a703e67a-bb3b-4e12-aaed-2220713a9b5d" providerId="ADAL" clId="{4A50E040-DDB8-45C2-AD70-D1F2820AC57C}" dt="2022-11-28T01:19:40.483" v="259" actId="27636"/>
          <ac:spMkLst>
            <pc:docMk/>
            <pc:sldMk cId="0" sldId="302"/>
            <ac:spMk id="37893" creationId="{38D64EF6-B099-6BBA-08BB-D3AAF58A4964}"/>
          </ac:spMkLst>
        </pc:spChg>
      </pc:sldChg>
      <pc:sldChg chg="add mod modTransition modShow">
        <pc:chgData name="Berry, Carlotta" userId="a703e67a-bb3b-4e12-aaed-2220713a9b5d" providerId="ADAL" clId="{4A50E040-DDB8-45C2-AD70-D1F2820AC57C}" dt="2022-11-28T02:20:31.811" v="426"/>
        <pc:sldMkLst>
          <pc:docMk/>
          <pc:sldMk cId="0" sldId="303"/>
        </pc:sldMkLst>
      </pc:sldChg>
      <pc:sldChg chg="delSp modSp add del mod modTransition">
        <pc:chgData name="Berry, Carlotta" userId="a703e67a-bb3b-4e12-aaed-2220713a9b5d" providerId="ADAL" clId="{4A50E040-DDB8-45C2-AD70-D1F2820AC57C}" dt="2022-11-28T02:08:21.664" v="297" actId="2696"/>
        <pc:sldMkLst>
          <pc:docMk/>
          <pc:sldMk cId="846456256" sldId="317"/>
        </pc:sldMkLst>
        <pc:spChg chg="del">
          <ac:chgData name="Berry, Carlotta" userId="a703e67a-bb3b-4e12-aaed-2220713a9b5d" providerId="ADAL" clId="{4A50E040-DDB8-45C2-AD70-D1F2820AC57C}" dt="2022-11-28T01:22:13.257" v="264" actId="478"/>
          <ac:spMkLst>
            <pc:docMk/>
            <pc:sldMk cId="846456256" sldId="317"/>
            <ac:spMk id="38914" creationId="{EEDA8B88-403A-A0E6-C3B8-2C3A8D333DF1}"/>
          </ac:spMkLst>
        </pc:spChg>
        <pc:spChg chg="del">
          <ac:chgData name="Berry, Carlotta" userId="a703e67a-bb3b-4e12-aaed-2220713a9b5d" providerId="ADAL" clId="{4A50E040-DDB8-45C2-AD70-D1F2820AC57C}" dt="2022-11-28T01:22:13.257" v="264" actId="478"/>
          <ac:spMkLst>
            <pc:docMk/>
            <pc:sldMk cId="846456256" sldId="317"/>
            <ac:spMk id="38915" creationId="{B363C260-1132-41F9-7ECE-4BEC61FA3952}"/>
          </ac:spMkLst>
        </pc:spChg>
        <pc:spChg chg="del">
          <ac:chgData name="Berry, Carlotta" userId="a703e67a-bb3b-4e12-aaed-2220713a9b5d" providerId="ADAL" clId="{4A50E040-DDB8-45C2-AD70-D1F2820AC57C}" dt="2022-11-28T01:22:13.257" v="264" actId="478"/>
          <ac:spMkLst>
            <pc:docMk/>
            <pc:sldMk cId="846456256" sldId="317"/>
            <ac:spMk id="38916" creationId="{028A5959-AA4C-FCDA-C631-E148D9C35344}"/>
          </ac:spMkLst>
        </pc:spChg>
        <pc:spChg chg="mod">
          <ac:chgData name="Berry, Carlotta" userId="a703e67a-bb3b-4e12-aaed-2220713a9b5d" providerId="ADAL" clId="{4A50E040-DDB8-45C2-AD70-D1F2820AC57C}" dt="2022-11-28T02:08:08.443" v="293" actId="5793"/>
          <ac:spMkLst>
            <pc:docMk/>
            <pc:sldMk cId="846456256" sldId="317"/>
            <ac:spMk id="38918" creationId="{581E7B8D-3D77-6B76-4FA1-600E331970CA}"/>
          </ac:spMkLst>
        </pc:spChg>
        <pc:picChg chg="mod">
          <ac:chgData name="Berry, Carlotta" userId="a703e67a-bb3b-4e12-aaed-2220713a9b5d" providerId="ADAL" clId="{4A50E040-DDB8-45C2-AD70-D1F2820AC57C}" dt="2022-11-28T02:08:15.376" v="296" actId="1076"/>
          <ac:picMkLst>
            <pc:docMk/>
            <pc:sldMk cId="846456256" sldId="317"/>
            <ac:picMk id="38919" creationId="{76921C08-CAF0-5E17-A3D3-9D9B8ADC8A95}"/>
          </ac:picMkLst>
        </pc:picChg>
      </pc:sldChg>
      <pc:sldChg chg="modTransition">
        <pc:chgData name="Berry, Carlotta" userId="a703e67a-bb3b-4e12-aaed-2220713a9b5d" providerId="ADAL" clId="{4A50E040-DDB8-45C2-AD70-D1F2820AC57C}" dt="2022-11-28T02:20:31.811" v="426"/>
        <pc:sldMkLst>
          <pc:docMk/>
          <pc:sldMk cId="1406765744" sldId="321"/>
        </pc:sldMkLst>
      </pc:sldChg>
      <pc:sldChg chg="modTransition">
        <pc:chgData name="Berry, Carlotta" userId="a703e67a-bb3b-4e12-aaed-2220713a9b5d" providerId="ADAL" clId="{4A50E040-DDB8-45C2-AD70-D1F2820AC57C}" dt="2022-11-28T02:20:31.811" v="426"/>
        <pc:sldMkLst>
          <pc:docMk/>
          <pc:sldMk cId="2154106933" sldId="325"/>
        </pc:sldMkLst>
      </pc:sldChg>
      <pc:sldChg chg="modTransition">
        <pc:chgData name="Berry, Carlotta" userId="a703e67a-bb3b-4e12-aaed-2220713a9b5d" providerId="ADAL" clId="{4A50E040-DDB8-45C2-AD70-D1F2820AC57C}" dt="2022-11-28T02:20:31.811" v="426"/>
        <pc:sldMkLst>
          <pc:docMk/>
          <pc:sldMk cId="839111340" sldId="333"/>
        </pc:sldMkLst>
      </pc:sldChg>
      <pc:sldChg chg="modSp mod modTransition">
        <pc:chgData name="Berry, Carlotta" userId="a703e67a-bb3b-4e12-aaed-2220713a9b5d" providerId="ADAL" clId="{4A50E040-DDB8-45C2-AD70-D1F2820AC57C}" dt="2022-11-29T18:58:59.472" v="809" actId="20577"/>
        <pc:sldMkLst>
          <pc:docMk/>
          <pc:sldMk cId="3279080728" sldId="337"/>
        </pc:sldMkLst>
        <pc:spChg chg="mod">
          <ac:chgData name="Berry, Carlotta" userId="a703e67a-bb3b-4e12-aaed-2220713a9b5d" providerId="ADAL" clId="{4A50E040-DDB8-45C2-AD70-D1F2820AC57C}" dt="2022-11-29T18:58:59.472" v="809" actId="20577"/>
          <ac:spMkLst>
            <pc:docMk/>
            <pc:sldMk cId="3279080728" sldId="337"/>
            <ac:spMk id="8" creationId="{00000000-0000-0000-0000-000000000000}"/>
          </ac:spMkLst>
        </pc:spChg>
      </pc:sldChg>
      <pc:sldChg chg="modTransition">
        <pc:chgData name="Berry, Carlotta" userId="a703e67a-bb3b-4e12-aaed-2220713a9b5d" providerId="ADAL" clId="{4A50E040-DDB8-45C2-AD70-D1F2820AC57C}" dt="2022-11-28T02:20:31.811" v="426"/>
        <pc:sldMkLst>
          <pc:docMk/>
          <pc:sldMk cId="2900471048" sldId="338"/>
        </pc:sldMkLst>
      </pc:sldChg>
      <pc:sldChg chg="modTransition">
        <pc:chgData name="Berry, Carlotta" userId="a703e67a-bb3b-4e12-aaed-2220713a9b5d" providerId="ADAL" clId="{4A50E040-DDB8-45C2-AD70-D1F2820AC57C}" dt="2022-11-28T02:20:31.811" v="426"/>
        <pc:sldMkLst>
          <pc:docMk/>
          <pc:sldMk cId="3581132685" sldId="354"/>
        </pc:sldMkLst>
      </pc:sldChg>
      <pc:sldChg chg="modTransition">
        <pc:chgData name="Berry, Carlotta" userId="a703e67a-bb3b-4e12-aaed-2220713a9b5d" providerId="ADAL" clId="{4A50E040-DDB8-45C2-AD70-D1F2820AC57C}" dt="2022-11-28T02:20:31.811" v="426"/>
        <pc:sldMkLst>
          <pc:docMk/>
          <pc:sldMk cId="3627898473" sldId="358"/>
        </pc:sldMkLst>
      </pc:sldChg>
      <pc:sldChg chg="modTransition">
        <pc:chgData name="Berry, Carlotta" userId="a703e67a-bb3b-4e12-aaed-2220713a9b5d" providerId="ADAL" clId="{4A50E040-DDB8-45C2-AD70-D1F2820AC57C}" dt="2022-11-28T02:20:31.811" v="426"/>
        <pc:sldMkLst>
          <pc:docMk/>
          <pc:sldMk cId="1552761790" sldId="359"/>
        </pc:sldMkLst>
      </pc:sldChg>
      <pc:sldChg chg="modSp mod modTransition">
        <pc:chgData name="Berry, Carlotta" userId="a703e67a-bb3b-4e12-aaed-2220713a9b5d" providerId="ADAL" clId="{4A50E040-DDB8-45C2-AD70-D1F2820AC57C}" dt="2022-11-28T02:26:41.764" v="662" actId="1038"/>
        <pc:sldMkLst>
          <pc:docMk/>
          <pc:sldMk cId="588014701" sldId="360"/>
        </pc:sldMkLst>
        <pc:spChg chg="mod">
          <ac:chgData name="Berry, Carlotta" userId="a703e67a-bb3b-4e12-aaed-2220713a9b5d" providerId="ADAL" clId="{4A50E040-DDB8-45C2-AD70-D1F2820AC57C}" dt="2022-11-28T02:26:41.764" v="662" actId="1038"/>
          <ac:spMkLst>
            <pc:docMk/>
            <pc:sldMk cId="588014701" sldId="360"/>
            <ac:spMk id="3" creationId="{00000000-0000-0000-0000-000000000000}"/>
          </ac:spMkLst>
        </pc:spChg>
      </pc:sldChg>
      <pc:sldChg chg="modTransition">
        <pc:chgData name="Berry, Carlotta" userId="a703e67a-bb3b-4e12-aaed-2220713a9b5d" providerId="ADAL" clId="{4A50E040-DDB8-45C2-AD70-D1F2820AC57C}" dt="2022-11-28T02:20:31.811" v="426"/>
        <pc:sldMkLst>
          <pc:docMk/>
          <pc:sldMk cId="2170393720" sldId="361"/>
        </pc:sldMkLst>
      </pc:sldChg>
      <pc:sldChg chg="modTransition">
        <pc:chgData name="Berry, Carlotta" userId="a703e67a-bb3b-4e12-aaed-2220713a9b5d" providerId="ADAL" clId="{4A50E040-DDB8-45C2-AD70-D1F2820AC57C}" dt="2022-11-28T02:20:31.811" v="426"/>
        <pc:sldMkLst>
          <pc:docMk/>
          <pc:sldMk cId="3535948121" sldId="362"/>
        </pc:sldMkLst>
      </pc:sldChg>
      <pc:sldChg chg="modTransition">
        <pc:chgData name="Berry, Carlotta" userId="a703e67a-bb3b-4e12-aaed-2220713a9b5d" providerId="ADAL" clId="{4A50E040-DDB8-45C2-AD70-D1F2820AC57C}" dt="2022-11-28T02:20:31.811" v="426"/>
        <pc:sldMkLst>
          <pc:docMk/>
          <pc:sldMk cId="1842932480" sldId="363"/>
        </pc:sldMkLst>
      </pc:sldChg>
      <pc:sldChg chg="modTransition">
        <pc:chgData name="Berry, Carlotta" userId="a703e67a-bb3b-4e12-aaed-2220713a9b5d" providerId="ADAL" clId="{4A50E040-DDB8-45C2-AD70-D1F2820AC57C}" dt="2022-11-28T02:20:31.811" v="426"/>
        <pc:sldMkLst>
          <pc:docMk/>
          <pc:sldMk cId="79903916" sldId="364"/>
        </pc:sldMkLst>
      </pc:sldChg>
      <pc:sldChg chg="modTransition">
        <pc:chgData name="Berry, Carlotta" userId="a703e67a-bb3b-4e12-aaed-2220713a9b5d" providerId="ADAL" clId="{4A50E040-DDB8-45C2-AD70-D1F2820AC57C}" dt="2022-11-28T02:20:31.811" v="426"/>
        <pc:sldMkLst>
          <pc:docMk/>
          <pc:sldMk cId="1017206977" sldId="365"/>
        </pc:sldMkLst>
      </pc:sldChg>
      <pc:sldChg chg="modTransition">
        <pc:chgData name="Berry, Carlotta" userId="a703e67a-bb3b-4e12-aaed-2220713a9b5d" providerId="ADAL" clId="{4A50E040-DDB8-45C2-AD70-D1F2820AC57C}" dt="2022-11-28T02:20:31.811" v="426"/>
        <pc:sldMkLst>
          <pc:docMk/>
          <pc:sldMk cId="2477265006" sldId="366"/>
        </pc:sldMkLst>
      </pc:sldChg>
      <pc:sldChg chg="modTransition">
        <pc:chgData name="Berry, Carlotta" userId="a703e67a-bb3b-4e12-aaed-2220713a9b5d" providerId="ADAL" clId="{4A50E040-DDB8-45C2-AD70-D1F2820AC57C}" dt="2022-11-28T02:20:31.811" v="426"/>
        <pc:sldMkLst>
          <pc:docMk/>
          <pc:sldMk cId="3407644448" sldId="367"/>
        </pc:sldMkLst>
      </pc:sldChg>
      <pc:sldChg chg="modTransition">
        <pc:chgData name="Berry, Carlotta" userId="a703e67a-bb3b-4e12-aaed-2220713a9b5d" providerId="ADAL" clId="{4A50E040-DDB8-45C2-AD70-D1F2820AC57C}" dt="2022-11-28T02:20:31.811" v="426"/>
        <pc:sldMkLst>
          <pc:docMk/>
          <pc:sldMk cId="3572255366" sldId="368"/>
        </pc:sldMkLst>
      </pc:sldChg>
      <pc:sldChg chg="modSp mod modTransition">
        <pc:chgData name="Berry, Carlotta" userId="a703e67a-bb3b-4e12-aaed-2220713a9b5d" providerId="ADAL" clId="{4A50E040-DDB8-45C2-AD70-D1F2820AC57C}" dt="2022-11-29T18:53:07.728" v="803" actId="20577"/>
        <pc:sldMkLst>
          <pc:docMk/>
          <pc:sldMk cId="3400377113" sldId="369"/>
        </pc:sldMkLst>
        <pc:spChg chg="mod">
          <ac:chgData name="Berry, Carlotta" userId="a703e67a-bb3b-4e12-aaed-2220713a9b5d" providerId="ADAL" clId="{4A50E040-DDB8-45C2-AD70-D1F2820AC57C}" dt="2022-11-29T18:53:07.728" v="803" actId="20577"/>
          <ac:spMkLst>
            <pc:docMk/>
            <pc:sldMk cId="3400377113" sldId="369"/>
            <ac:spMk id="3" creationId="{00000000-0000-0000-0000-000000000000}"/>
          </ac:spMkLst>
        </pc:spChg>
      </pc:sldChg>
      <pc:sldChg chg="modTransition">
        <pc:chgData name="Berry, Carlotta" userId="a703e67a-bb3b-4e12-aaed-2220713a9b5d" providerId="ADAL" clId="{4A50E040-DDB8-45C2-AD70-D1F2820AC57C}" dt="2022-11-28T02:20:31.811" v="426"/>
        <pc:sldMkLst>
          <pc:docMk/>
          <pc:sldMk cId="2512373681" sldId="370"/>
        </pc:sldMkLst>
      </pc:sldChg>
      <pc:sldChg chg="del modTransition">
        <pc:chgData name="Berry, Carlotta" userId="a703e67a-bb3b-4e12-aaed-2220713a9b5d" providerId="ADAL" clId="{4A50E040-DDB8-45C2-AD70-D1F2820AC57C}" dt="2022-12-05T03:53:21.363" v="975" actId="2696"/>
        <pc:sldMkLst>
          <pc:docMk/>
          <pc:sldMk cId="2635003880" sldId="371"/>
        </pc:sldMkLst>
      </pc:sldChg>
      <pc:sldChg chg="add">
        <pc:chgData name="Berry, Carlotta" userId="a703e67a-bb3b-4e12-aaed-2220713a9b5d" providerId="ADAL" clId="{4A50E040-DDB8-45C2-AD70-D1F2820AC57C}" dt="2022-12-05T03:53:29.375" v="976"/>
        <pc:sldMkLst>
          <pc:docMk/>
          <pc:sldMk cId="3043228154" sldId="371"/>
        </pc:sldMkLst>
      </pc:sldChg>
      <pc:sldChg chg="modSp mod modTransition">
        <pc:chgData name="Berry, Carlotta" userId="a703e67a-bb3b-4e12-aaed-2220713a9b5d" providerId="ADAL" clId="{4A50E040-DDB8-45C2-AD70-D1F2820AC57C}" dt="2022-11-28T02:25:21.904" v="580" actId="255"/>
        <pc:sldMkLst>
          <pc:docMk/>
          <pc:sldMk cId="2067243332" sldId="372"/>
        </pc:sldMkLst>
        <pc:spChg chg="mod">
          <ac:chgData name="Berry, Carlotta" userId="a703e67a-bb3b-4e12-aaed-2220713a9b5d" providerId="ADAL" clId="{4A50E040-DDB8-45C2-AD70-D1F2820AC57C}" dt="2022-11-28T02:25:21.904" v="580" actId="255"/>
          <ac:spMkLst>
            <pc:docMk/>
            <pc:sldMk cId="2067243332" sldId="372"/>
            <ac:spMk id="3" creationId="{00000000-0000-0000-0000-000000000000}"/>
          </ac:spMkLst>
        </pc:spChg>
      </pc:sldChg>
      <pc:sldChg chg="add">
        <pc:chgData name="Berry, Carlotta" userId="a703e67a-bb3b-4e12-aaed-2220713a9b5d" providerId="ADAL" clId="{4A50E040-DDB8-45C2-AD70-D1F2820AC57C}" dt="2022-12-05T03:53:29.375" v="976"/>
        <pc:sldMkLst>
          <pc:docMk/>
          <pc:sldMk cId="3327426390" sldId="373"/>
        </pc:sldMkLst>
      </pc:sldChg>
      <pc:sldChg chg="del modTransition">
        <pc:chgData name="Berry, Carlotta" userId="a703e67a-bb3b-4e12-aaed-2220713a9b5d" providerId="ADAL" clId="{4A50E040-DDB8-45C2-AD70-D1F2820AC57C}" dt="2022-12-05T03:53:21.363" v="975" actId="2696"/>
        <pc:sldMkLst>
          <pc:docMk/>
          <pc:sldMk cId="3821104850" sldId="373"/>
        </pc:sldMkLst>
      </pc:sldChg>
      <pc:sldChg chg="addSp delSp modSp mod modTransition">
        <pc:chgData name="Berry, Carlotta" userId="a703e67a-bb3b-4e12-aaed-2220713a9b5d" providerId="ADAL" clId="{4A50E040-DDB8-45C2-AD70-D1F2820AC57C}" dt="2022-12-05T03:53:08.893" v="974" actId="1076"/>
        <pc:sldMkLst>
          <pc:docMk/>
          <pc:sldMk cId="1041903701" sldId="374"/>
        </pc:sldMkLst>
        <pc:spChg chg="mod">
          <ac:chgData name="Berry, Carlotta" userId="a703e67a-bb3b-4e12-aaed-2220713a9b5d" providerId="ADAL" clId="{4A50E040-DDB8-45C2-AD70-D1F2820AC57C}" dt="2022-12-05T03:51:27.656" v="947" actId="20577"/>
          <ac:spMkLst>
            <pc:docMk/>
            <pc:sldMk cId="1041903701" sldId="374"/>
            <ac:spMk id="2" creationId="{00000000-0000-0000-0000-000000000000}"/>
          </ac:spMkLst>
        </pc:spChg>
        <pc:spChg chg="add del mod">
          <ac:chgData name="Berry, Carlotta" userId="a703e67a-bb3b-4e12-aaed-2220713a9b5d" providerId="ADAL" clId="{4A50E040-DDB8-45C2-AD70-D1F2820AC57C}" dt="2022-12-05T03:52:11.456" v="965" actId="478"/>
          <ac:spMkLst>
            <pc:docMk/>
            <pc:sldMk cId="1041903701" sldId="374"/>
            <ac:spMk id="8" creationId="{FB31CCF5-4C16-5253-7EC1-91CCEC028560}"/>
          </ac:spMkLst>
        </pc:spChg>
        <pc:graphicFrameChg chg="mod">
          <ac:chgData name="Berry, Carlotta" userId="a703e67a-bb3b-4e12-aaed-2220713a9b5d" providerId="ADAL" clId="{4A50E040-DDB8-45C2-AD70-D1F2820AC57C}" dt="2022-12-05T03:53:02.587" v="971" actId="1076"/>
          <ac:graphicFrameMkLst>
            <pc:docMk/>
            <pc:sldMk cId="1041903701" sldId="374"/>
            <ac:graphicFrameMk id="7" creationId="{00000000-0000-0000-0000-000000000000}"/>
          </ac:graphicFrameMkLst>
        </pc:graphicFrameChg>
        <pc:picChg chg="del">
          <ac:chgData name="Berry, Carlotta" userId="a703e67a-bb3b-4e12-aaed-2220713a9b5d" providerId="ADAL" clId="{4A50E040-DDB8-45C2-AD70-D1F2820AC57C}" dt="2022-12-05T03:51:56.797" v="962" actId="478"/>
          <ac:picMkLst>
            <pc:docMk/>
            <pc:sldMk cId="1041903701" sldId="374"/>
            <ac:picMk id="5" creationId="{00000000-0000-0000-0000-000000000000}"/>
          </ac:picMkLst>
        </pc:picChg>
        <pc:picChg chg="mod">
          <ac:chgData name="Berry, Carlotta" userId="a703e67a-bb3b-4e12-aaed-2220713a9b5d" providerId="ADAL" clId="{4A50E040-DDB8-45C2-AD70-D1F2820AC57C}" dt="2022-12-05T03:53:08.893" v="974" actId="1076"/>
          <ac:picMkLst>
            <pc:docMk/>
            <pc:sldMk cId="1041903701" sldId="374"/>
            <ac:picMk id="6" creationId="{00000000-0000-0000-0000-000000000000}"/>
          </ac:picMkLst>
        </pc:picChg>
      </pc:sldChg>
      <pc:sldChg chg="mod ord modTransition modShow">
        <pc:chgData name="Berry, Carlotta" userId="a703e67a-bb3b-4e12-aaed-2220713a9b5d" providerId="ADAL" clId="{4A50E040-DDB8-45C2-AD70-D1F2820AC57C}" dt="2022-12-05T03:50:35.246" v="915"/>
        <pc:sldMkLst>
          <pc:docMk/>
          <pc:sldMk cId="212174506" sldId="375"/>
        </pc:sldMkLst>
      </pc:sldChg>
      <pc:sldChg chg="delSp modSp add mod modTransition">
        <pc:chgData name="Berry, Carlotta" userId="a703e67a-bb3b-4e12-aaed-2220713a9b5d" providerId="ADAL" clId="{4A50E040-DDB8-45C2-AD70-D1F2820AC57C}" dt="2022-11-28T02:20:31.811" v="426"/>
        <pc:sldMkLst>
          <pc:docMk/>
          <pc:sldMk cId="0" sldId="376"/>
        </pc:sldMkLst>
        <pc:spChg chg="del">
          <ac:chgData name="Berry, Carlotta" userId="a703e67a-bb3b-4e12-aaed-2220713a9b5d" providerId="ADAL" clId="{4A50E040-DDB8-45C2-AD70-D1F2820AC57C}" dt="2022-11-28T02:12:32.842" v="373" actId="478"/>
          <ac:spMkLst>
            <pc:docMk/>
            <pc:sldMk cId="0" sldId="376"/>
            <ac:spMk id="43010" creationId="{B2213C19-D32D-DCA7-7B24-C976DC559E5E}"/>
          </ac:spMkLst>
        </pc:spChg>
        <pc:spChg chg="del">
          <ac:chgData name="Berry, Carlotta" userId="a703e67a-bb3b-4e12-aaed-2220713a9b5d" providerId="ADAL" clId="{4A50E040-DDB8-45C2-AD70-D1F2820AC57C}" dt="2022-11-28T02:12:32.842" v="373" actId="478"/>
          <ac:spMkLst>
            <pc:docMk/>
            <pc:sldMk cId="0" sldId="376"/>
            <ac:spMk id="43011" creationId="{3C2454D9-0A2C-AB39-1D75-68D78988C680}"/>
          </ac:spMkLst>
        </pc:spChg>
        <pc:spChg chg="del">
          <ac:chgData name="Berry, Carlotta" userId="a703e67a-bb3b-4e12-aaed-2220713a9b5d" providerId="ADAL" clId="{4A50E040-DDB8-45C2-AD70-D1F2820AC57C}" dt="2022-11-28T02:12:38.155" v="374" actId="478"/>
          <ac:spMkLst>
            <pc:docMk/>
            <pc:sldMk cId="0" sldId="376"/>
            <ac:spMk id="43012" creationId="{889BE545-DB87-10C3-B2CC-93D2D03CF2A5}"/>
          </ac:spMkLst>
        </pc:spChg>
        <pc:spChg chg="mod">
          <ac:chgData name="Berry, Carlotta" userId="a703e67a-bb3b-4e12-aaed-2220713a9b5d" providerId="ADAL" clId="{4A50E040-DDB8-45C2-AD70-D1F2820AC57C}" dt="2022-11-28T02:12:07.977" v="370" actId="207"/>
          <ac:spMkLst>
            <pc:docMk/>
            <pc:sldMk cId="0" sldId="376"/>
            <ac:spMk id="43017" creationId="{60CC9289-61C6-4F0B-0909-C6A50F2024B8}"/>
          </ac:spMkLst>
        </pc:spChg>
        <pc:spChg chg="mod">
          <ac:chgData name="Berry, Carlotta" userId="a703e67a-bb3b-4e12-aaed-2220713a9b5d" providerId="ADAL" clId="{4A50E040-DDB8-45C2-AD70-D1F2820AC57C}" dt="2022-11-28T02:12:59.193" v="386" actId="1076"/>
          <ac:spMkLst>
            <pc:docMk/>
            <pc:sldMk cId="0" sldId="376"/>
            <ac:spMk id="43018" creationId="{38BF03C8-BB97-E38E-D221-A5AAC82CA6E9}"/>
          </ac:spMkLst>
        </pc:spChg>
        <pc:spChg chg="mod">
          <ac:chgData name="Berry, Carlotta" userId="a703e67a-bb3b-4e12-aaed-2220713a9b5d" providerId="ADAL" clId="{4A50E040-DDB8-45C2-AD70-D1F2820AC57C}" dt="2022-11-28T02:12:48.054" v="385" actId="1036"/>
          <ac:spMkLst>
            <pc:docMk/>
            <pc:sldMk cId="0" sldId="376"/>
            <ac:spMk id="43020" creationId="{63117464-D93E-FF24-2FDF-0E333BF727D1}"/>
          </ac:spMkLst>
        </pc:spChg>
        <pc:spChg chg="mod">
          <ac:chgData name="Berry, Carlotta" userId="a703e67a-bb3b-4e12-aaed-2220713a9b5d" providerId="ADAL" clId="{4A50E040-DDB8-45C2-AD70-D1F2820AC57C}" dt="2022-11-28T02:12:48.054" v="385" actId="1036"/>
          <ac:spMkLst>
            <pc:docMk/>
            <pc:sldMk cId="0" sldId="376"/>
            <ac:spMk id="43022" creationId="{36F2525A-A4BF-5F7D-12B3-9A3EBA12B179}"/>
          </ac:spMkLst>
        </pc:spChg>
        <pc:spChg chg="mod">
          <ac:chgData name="Berry, Carlotta" userId="a703e67a-bb3b-4e12-aaed-2220713a9b5d" providerId="ADAL" clId="{4A50E040-DDB8-45C2-AD70-D1F2820AC57C}" dt="2022-11-28T02:12:48.054" v="385" actId="1036"/>
          <ac:spMkLst>
            <pc:docMk/>
            <pc:sldMk cId="0" sldId="376"/>
            <ac:spMk id="268291" creationId="{3EA84DB1-3E20-BF26-1983-131A487FC62E}"/>
          </ac:spMkLst>
        </pc:spChg>
        <pc:grpChg chg="mod">
          <ac:chgData name="Berry, Carlotta" userId="a703e67a-bb3b-4e12-aaed-2220713a9b5d" providerId="ADAL" clId="{4A50E040-DDB8-45C2-AD70-D1F2820AC57C}" dt="2022-11-28T02:12:48.054" v="385" actId="1036"/>
          <ac:grpSpMkLst>
            <pc:docMk/>
            <pc:sldMk cId="0" sldId="376"/>
            <ac:grpSpMk id="3" creationId="{CC3B6265-BE75-563B-57F9-507B55034F35}"/>
          </ac:grpSpMkLst>
        </pc:grpChg>
        <pc:grpChg chg="mod">
          <ac:chgData name="Berry, Carlotta" userId="a703e67a-bb3b-4e12-aaed-2220713a9b5d" providerId="ADAL" clId="{4A50E040-DDB8-45C2-AD70-D1F2820AC57C}" dt="2022-11-28T02:12:48.054" v="385" actId="1036"/>
          <ac:grpSpMkLst>
            <pc:docMk/>
            <pc:sldMk cId="0" sldId="376"/>
            <ac:grpSpMk id="43015" creationId="{03C8EA44-1833-8600-9D9B-59A6B8D5A8FB}"/>
          </ac:grpSpMkLst>
        </pc:grpChg>
        <pc:picChg chg="mod">
          <ac:chgData name="Berry, Carlotta" userId="a703e67a-bb3b-4e12-aaed-2220713a9b5d" providerId="ADAL" clId="{4A50E040-DDB8-45C2-AD70-D1F2820AC57C}" dt="2022-11-28T02:12:48.054" v="385" actId="1036"/>
          <ac:picMkLst>
            <pc:docMk/>
            <pc:sldMk cId="0" sldId="376"/>
            <ac:picMk id="43019" creationId="{DFEA6BA9-828D-3F0B-F523-3220E92A25C9}"/>
          </ac:picMkLst>
        </pc:picChg>
        <pc:picChg chg="mod">
          <ac:chgData name="Berry, Carlotta" userId="a703e67a-bb3b-4e12-aaed-2220713a9b5d" providerId="ADAL" clId="{4A50E040-DDB8-45C2-AD70-D1F2820AC57C}" dt="2022-11-28T02:12:48.054" v="385" actId="1036"/>
          <ac:picMkLst>
            <pc:docMk/>
            <pc:sldMk cId="0" sldId="376"/>
            <ac:picMk id="43021" creationId="{98A37A5C-DA3D-1CD8-E2F3-41A27FAB4681}"/>
          </ac:picMkLst>
        </pc:picChg>
      </pc:sldChg>
      <pc:sldChg chg="delSp modSp add mod modTransition">
        <pc:chgData name="Berry, Carlotta" userId="a703e67a-bb3b-4e12-aaed-2220713a9b5d" providerId="ADAL" clId="{4A50E040-DDB8-45C2-AD70-D1F2820AC57C}" dt="2022-11-28T02:20:31.811" v="426"/>
        <pc:sldMkLst>
          <pc:docMk/>
          <pc:sldMk cId="0" sldId="377"/>
        </pc:sldMkLst>
        <pc:spChg chg="del">
          <ac:chgData name="Berry, Carlotta" userId="a703e67a-bb3b-4e12-aaed-2220713a9b5d" providerId="ADAL" clId="{4A50E040-DDB8-45C2-AD70-D1F2820AC57C}" dt="2022-11-28T02:13:23.144" v="389" actId="478"/>
          <ac:spMkLst>
            <pc:docMk/>
            <pc:sldMk cId="0" sldId="377"/>
            <ac:spMk id="45058" creationId="{D39679A4-1839-B74E-9D9B-E0B2EC256911}"/>
          </ac:spMkLst>
        </pc:spChg>
        <pc:spChg chg="del">
          <ac:chgData name="Berry, Carlotta" userId="a703e67a-bb3b-4e12-aaed-2220713a9b5d" providerId="ADAL" clId="{4A50E040-DDB8-45C2-AD70-D1F2820AC57C}" dt="2022-11-28T02:13:33.763" v="390" actId="478"/>
          <ac:spMkLst>
            <pc:docMk/>
            <pc:sldMk cId="0" sldId="377"/>
            <ac:spMk id="45060" creationId="{C4300000-9C2D-4C24-9978-2500D75619C4}"/>
          </ac:spMkLst>
        </pc:spChg>
        <pc:spChg chg="mod">
          <ac:chgData name="Berry, Carlotta" userId="a703e67a-bb3b-4e12-aaed-2220713a9b5d" providerId="ADAL" clId="{4A50E040-DDB8-45C2-AD70-D1F2820AC57C}" dt="2022-11-28T01:23:01.545" v="276" actId="27636"/>
          <ac:spMkLst>
            <pc:docMk/>
            <pc:sldMk cId="0" sldId="377"/>
            <ac:spMk id="45061" creationId="{226CB74D-7830-02D5-F96D-1F7C0025711A}"/>
          </ac:spMkLst>
        </pc:spChg>
        <pc:spChg chg="mod">
          <ac:chgData name="Berry, Carlotta" userId="a703e67a-bb3b-4e12-aaed-2220713a9b5d" providerId="ADAL" clId="{4A50E040-DDB8-45C2-AD70-D1F2820AC57C}" dt="2022-11-28T02:13:09.572" v="387" actId="207"/>
          <ac:spMkLst>
            <pc:docMk/>
            <pc:sldMk cId="0" sldId="377"/>
            <ac:spMk id="45065" creationId="{CECE416F-626C-DBBA-5D14-88CA8EF888E7}"/>
          </ac:spMkLst>
        </pc:spChg>
        <pc:spChg chg="mod">
          <ac:chgData name="Berry, Carlotta" userId="a703e67a-bb3b-4e12-aaed-2220713a9b5d" providerId="ADAL" clId="{4A50E040-DDB8-45C2-AD70-D1F2820AC57C}" dt="2022-11-28T02:13:37.724" v="391" actId="1076"/>
          <ac:spMkLst>
            <pc:docMk/>
            <pc:sldMk cId="0" sldId="377"/>
            <ac:spMk id="45066" creationId="{BD1CF102-5197-849B-66F5-2B335A68D874}"/>
          </ac:spMkLst>
        </pc:spChg>
        <pc:spChg chg="mod">
          <ac:chgData name="Berry, Carlotta" userId="a703e67a-bb3b-4e12-aaed-2220713a9b5d" providerId="ADAL" clId="{4A50E040-DDB8-45C2-AD70-D1F2820AC57C}" dt="2022-11-28T02:13:41.205" v="392" actId="207"/>
          <ac:spMkLst>
            <pc:docMk/>
            <pc:sldMk cId="0" sldId="377"/>
            <ac:spMk id="45068" creationId="{E30AF7A5-DF8D-0DE4-6268-5CA949E56844}"/>
          </ac:spMkLst>
        </pc:spChg>
        <pc:spChg chg="mod">
          <ac:chgData name="Berry, Carlotta" userId="a703e67a-bb3b-4e12-aaed-2220713a9b5d" providerId="ADAL" clId="{4A50E040-DDB8-45C2-AD70-D1F2820AC57C}" dt="2022-11-28T02:13:13.995" v="388" actId="207"/>
          <ac:spMkLst>
            <pc:docMk/>
            <pc:sldMk cId="0" sldId="377"/>
            <ac:spMk id="45070" creationId="{8FA4E00B-E9FD-841E-7EBE-2DDB4EFC0102}"/>
          </ac:spMkLst>
        </pc:spChg>
        <pc:spChg chg="mod">
          <ac:chgData name="Berry, Carlotta" userId="a703e67a-bb3b-4e12-aaed-2220713a9b5d" providerId="ADAL" clId="{4A50E040-DDB8-45C2-AD70-D1F2820AC57C}" dt="2022-11-28T02:13:48.891" v="394" actId="207"/>
          <ac:spMkLst>
            <pc:docMk/>
            <pc:sldMk cId="0" sldId="377"/>
            <ac:spMk id="270339" creationId="{86D5F1EA-C1E5-1073-ECC5-AFA1DF13A8C0}"/>
          </ac:spMkLst>
        </pc:spChg>
      </pc:sldChg>
      <pc:sldChg chg="delSp modSp add mod modTransition">
        <pc:chgData name="Berry, Carlotta" userId="a703e67a-bb3b-4e12-aaed-2220713a9b5d" providerId="ADAL" clId="{4A50E040-DDB8-45C2-AD70-D1F2820AC57C}" dt="2022-11-28T02:20:31.811" v="426"/>
        <pc:sldMkLst>
          <pc:docMk/>
          <pc:sldMk cId="0" sldId="378"/>
        </pc:sldMkLst>
        <pc:spChg chg="del">
          <ac:chgData name="Berry, Carlotta" userId="a703e67a-bb3b-4e12-aaed-2220713a9b5d" providerId="ADAL" clId="{4A50E040-DDB8-45C2-AD70-D1F2820AC57C}" dt="2022-11-28T02:14:24.931" v="397" actId="478"/>
          <ac:spMkLst>
            <pc:docMk/>
            <pc:sldMk cId="0" sldId="378"/>
            <ac:spMk id="47106" creationId="{C7AF4AEE-3AC2-8FA3-4A61-CEF55DA658A2}"/>
          </ac:spMkLst>
        </pc:spChg>
        <pc:spChg chg="del">
          <ac:chgData name="Berry, Carlotta" userId="a703e67a-bb3b-4e12-aaed-2220713a9b5d" providerId="ADAL" clId="{4A50E040-DDB8-45C2-AD70-D1F2820AC57C}" dt="2022-11-28T02:14:24.931" v="397" actId="478"/>
          <ac:spMkLst>
            <pc:docMk/>
            <pc:sldMk cId="0" sldId="378"/>
            <ac:spMk id="47107" creationId="{A2A1C0C4-47C9-1AC6-E389-9A93A946A4B9}"/>
          </ac:spMkLst>
        </pc:spChg>
        <pc:spChg chg="del">
          <ac:chgData name="Berry, Carlotta" userId="a703e67a-bb3b-4e12-aaed-2220713a9b5d" providerId="ADAL" clId="{4A50E040-DDB8-45C2-AD70-D1F2820AC57C}" dt="2022-11-28T02:14:24.931" v="397" actId="478"/>
          <ac:spMkLst>
            <pc:docMk/>
            <pc:sldMk cId="0" sldId="378"/>
            <ac:spMk id="47108" creationId="{634EBB38-BAB1-8F2D-4112-74FC63CFE516}"/>
          </ac:spMkLst>
        </pc:spChg>
        <pc:spChg chg="mod">
          <ac:chgData name="Berry, Carlotta" userId="a703e67a-bb3b-4e12-aaed-2220713a9b5d" providerId="ADAL" clId="{4A50E040-DDB8-45C2-AD70-D1F2820AC57C}" dt="2022-11-28T02:14:33.518" v="399" actId="20577"/>
          <ac:spMkLst>
            <pc:docMk/>
            <pc:sldMk cId="0" sldId="378"/>
            <ac:spMk id="272387" creationId="{BD99C0D8-4FC2-B7DE-43FE-D3A3496270DC}"/>
          </ac:spMkLst>
        </pc:spChg>
      </pc:sldChg>
      <pc:sldChg chg="modTransition">
        <pc:chgData name="Berry, Carlotta" userId="a703e67a-bb3b-4e12-aaed-2220713a9b5d" providerId="ADAL" clId="{4A50E040-DDB8-45C2-AD70-D1F2820AC57C}" dt="2022-11-28T02:20:31.811" v="426"/>
        <pc:sldMkLst>
          <pc:docMk/>
          <pc:sldMk cId="3216813223" sldId="379"/>
        </pc:sldMkLst>
      </pc:sldChg>
      <pc:sldChg chg="modTransition">
        <pc:chgData name="Berry, Carlotta" userId="a703e67a-bb3b-4e12-aaed-2220713a9b5d" providerId="ADAL" clId="{4A50E040-DDB8-45C2-AD70-D1F2820AC57C}" dt="2022-11-28T02:20:31.811" v="426"/>
        <pc:sldMkLst>
          <pc:docMk/>
          <pc:sldMk cId="54362764" sldId="380"/>
        </pc:sldMkLst>
      </pc:sldChg>
      <pc:sldChg chg="delSp modSp add mod modTransition">
        <pc:chgData name="Berry, Carlotta" userId="a703e67a-bb3b-4e12-aaed-2220713a9b5d" providerId="ADAL" clId="{4A50E040-DDB8-45C2-AD70-D1F2820AC57C}" dt="2022-11-28T02:20:31.811" v="426"/>
        <pc:sldMkLst>
          <pc:docMk/>
          <pc:sldMk cId="0" sldId="381"/>
        </pc:sldMkLst>
        <pc:spChg chg="del">
          <ac:chgData name="Berry, Carlotta" userId="a703e67a-bb3b-4e12-aaed-2220713a9b5d" providerId="ADAL" clId="{4A50E040-DDB8-45C2-AD70-D1F2820AC57C}" dt="2022-11-28T02:16:09.331" v="405" actId="478"/>
          <ac:spMkLst>
            <pc:docMk/>
            <pc:sldMk cId="0" sldId="381"/>
            <ac:spMk id="50178" creationId="{98281B4A-3796-8AC0-CAB4-277224C62331}"/>
          </ac:spMkLst>
        </pc:spChg>
        <pc:spChg chg="del">
          <ac:chgData name="Berry, Carlotta" userId="a703e67a-bb3b-4e12-aaed-2220713a9b5d" providerId="ADAL" clId="{4A50E040-DDB8-45C2-AD70-D1F2820AC57C}" dt="2022-11-28T02:16:09.331" v="405" actId="478"/>
          <ac:spMkLst>
            <pc:docMk/>
            <pc:sldMk cId="0" sldId="381"/>
            <ac:spMk id="50179" creationId="{F2DC36FE-BD1D-0C23-8A07-8BF5DDF228F7}"/>
          </ac:spMkLst>
        </pc:spChg>
        <pc:spChg chg="del">
          <ac:chgData name="Berry, Carlotta" userId="a703e67a-bb3b-4e12-aaed-2220713a9b5d" providerId="ADAL" clId="{4A50E040-DDB8-45C2-AD70-D1F2820AC57C}" dt="2022-11-28T02:16:09.331" v="405" actId="478"/>
          <ac:spMkLst>
            <pc:docMk/>
            <pc:sldMk cId="0" sldId="381"/>
            <ac:spMk id="50180" creationId="{598E538D-79C3-370D-E7DA-9E03945967FA}"/>
          </ac:spMkLst>
        </pc:spChg>
        <pc:spChg chg="mod">
          <ac:chgData name="Berry, Carlotta" userId="a703e67a-bb3b-4e12-aaed-2220713a9b5d" providerId="ADAL" clId="{4A50E040-DDB8-45C2-AD70-D1F2820AC57C}" dt="2022-11-28T02:15:54.771" v="404" actId="207"/>
          <ac:spMkLst>
            <pc:docMk/>
            <pc:sldMk cId="0" sldId="381"/>
            <ac:spMk id="50182" creationId="{B7A011F7-0CDF-02A0-995C-6ACC5E97736C}"/>
          </ac:spMkLst>
        </pc:spChg>
      </pc:sldChg>
      <pc:sldChg chg="delSp modSp add mod modTransition">
        <pc:chgData name="Berry, Carlotta" userId="a703e67a-bb3b-4e12-aaed-2220713a9b5d" providerId="ADAL" clId="{4A50E040-DDB8-45C2-AD70-D1F2820AC57C}" dt="2022-11-28T02:20:31.811" v="426"/>
        <pc:sldMkLst>
          <pc:docMk/>
          <pc:sldMk cId="0" sldId="382"/>
        </pc:sldMkLst>
        <pc:spChg chg="del">
          <ac:chgData name="Berry, Carlotta" userId="a703e67a-bb3b-4e12-aaed-2220713a9b5d" providerId="ADAL" clId="{4A50E040-DDB8-45C2-AD70-D1F2820AC57C}" dt="2022-11-28T02:16:45.770" v="408" actId="478"/>
          <ac:spMkLst>
            <pc:docMk/>
            <pc:sldMk cId="0" sldId="382"/>
            <ac:spMk id="51202" creationId="{0C799737-8B38-413B-0F3F-9AA2987C0663}"/>
          </ac:spMkLst>
        </pc:spChg>
        <pc:spChg chg="del">
          <ac:chgData name="Berry, Carlotta" userId="a703e67a-bb3b-4e12-aaed-2220713a9b5d" providerId="ADAL" clId="{4A50E040-DDB8-45C2-AD70-D1F2820AC57C}" dt="2022-11-28T02:16:49.942" v="409" actId="478"/>
          <ac:spMkLst>
            <pc:docMk/>
            <pc:sldMk cId="0" sldId="382"/>
            <ac:spMk id="51204" creationId="{C2735971-B858-CB35-6E78-8372107A364F}"/>
          </ac:spMkLst>
        </pc:spChg>
        <pc:spChg chg="mod">
          <ac:chgData name="Berry, Carlotta" userId="a703e67a-bb3b-4e12-aaed-2220713a9b5d" providerId="ADAL" clId="{4A50E040-DDB8-45C2-AD70-D1F2820AC57C}" dt="2022-11-28T02:17:19.364" v="412" actId="207"/>
          <ac:spMkLst>
            <pc:docMk/>
            <pc:sldMk cId="0" sldId="382"/>
            <ac:spMk id="51208" creationId="{A4B977C4-37EB-B251-72EF-00E959F9E28A}"/>
          </ac:spMkLst>
        </pc:spChg>
        <pc:spChg chg="mod">
          <ac:chgData name="Berry, Carlotta" userId="a703e67a-bb3b-4e12-aaed-2220713a9b5d" providerId="ADAL" clId="{4A50E040-DDB8-45C2-AD70-D1F2820AC57C}" dt="2022-11-28T02:17:04.171" v="411" actId="207"/>
          <ac:spMkLst>
            <pc:docMk/>
            <pc:sldMk cId="0" sldId="382"/>
            <ac:spMk id="51210" creationId="{C76FC620-EC76-852F-500B-80669B02BB5B}"/>
          </ac:spMkLst>
        </pc:spChg>
        <pc:spChg chg="mod">
          <ac:chgData name="Berry, Carlotta" userId="a703e67a-bb3b-4e12-aaed-2220713a9b5d" providerId="ADAL" clId="{4A50E040-DDB8-45C2-AD70-D1F2820AC57C}" dt="2022-11-28T02:16:56.436" v="410" actId="1076"/>
          <ac:spMkLst>
            <pc:docMk/>
            <pc:sldMk cId="0" sldId="382"/>
            <ac:spMk id="51211" creationId="{E9D11A16-DD75-5B5F-380C-62CE14D8AB04}"/>
          </ac:spMkLst>
        </pc:spChg>
        <pc:spChg chg="mod">
          <ac:chgData name="Berry, Carlotta" userId="a703e67a-bb3b-4e12-aaed-2220713a9b5d" providerId="ADAL" clId="{4A50E040-DDB8-45C2-AD70-D1F2820AC57C}" dt="2022-11-28T02:17:24.772" v="413" actId="207"/>
          <ac:spMkLst>
            <pc:docMk/>
            <pc:sldMk cId="0" sldId="382"/>
            <ac:spMk id="51213" creationId="{86598789-BE7F-E03D-DC56-48C1E44B68F0}"/>
          </ac:spMkLst>
        </pc:spChg>
        <pc:spChg chg="mod">
          <ac:chgData name="Berry, Carlotta" userId="a703e67a-bb3b-4e12-aaed-2220713a9b5d" providerId="ADAL" clId="{4A50E040-DDB8-45C2-AD70-D1F2820AC57C}" dt="2022-11-28T02:16:33.360" v="407" actId="207"/>
          <ac:spMkLst>
            <pc:docMk/>
            <pc:sldMk cId="0" sldId="382"/>
            <ac:spMk id="276483" creationId="{28C32E37-8F6D-6B12-8982-F3C66B690565}"/>
          </ac:spMkLst>
        </pc:spChg>
      </pc:sldChg>
      <pc:sldChg chg="delSp modSp add modTransition">
        <pc:chgData name="Berry, Carlotta" userId="a703e67a-bb3b-4e12-aaed-2220713a9b5d" providerId="ADAL" clId="{4A50E040-DDB8-45C2-AD70-D1F2820AC57C}" dt="2022-11-28T02:20:31.811" v="426"/>
        <pc:sldMkLst>
          <pc:docMk/>
          <pc:sldMk cId="0" sldId="383"/>
        </pc:sldMkLst>
        <pc:spChg chg="del">
          <ac:chgData name="Berry, Carlotta" userId="a703e67a-bb3b-4e12-aaed-2220713a9b5d" providerId="ADAL" clId="{4A50E040-DDB8-45C2-AD70-D1F2820AC57C}" dt="2022-11-28T02:17:50.968" v="414" actId="478"/>
          <ac:spMkLst>
            <pc:docMk/>
            <pc:sldMk cId="0" sldId="383"/>
            <ac:spMk id="53250" creationId="{3BA83BAD-1D38-73BC-1E1F-6E5FC4CC895D}"/>
          </ac:spMkLst>
        </pc:spChg>
        <pc:spChg chg="del">
          <ac:chgData name="Berry, Carlotta" userId="a703e67a-bb3b-4e12-aaed-2220713a9b5d" providerId="ADAL" clId="{4A50E040-DDB8-45C2-AD70-D1F2820AC57C}" dt="2022-11-28T02:17:50.968" v="414" actId="478"/>
          <ac:spMkLst>
            <pc:docMk/>
            <pc:sldMk cId="0" sldId="383"/>
            <ac:spMk id="53251" creationId="{68D3A1AF-6AD7-0116-B53A-D6BBDDC0440C}"/>
          </ac:spMkLst>
        </pc:spChg>
        <pc:spChg chg="del">
          <ac:chgData name="Berry, Carlotta" userId="a703e67a-bb3b-4e12-aaed-2220713a9b5d" providerId="ADAL" clId="{4A50E040-DDB8-45C2-AD70-D1F2820AC57C}" dt="2022-11-28T02:17:50.968" v="414" actId="478"/>
          <ac:spMkLst>
            <pc:docMk/>
            <pc:sldMk cId="0" sldId="383"/>
            <ac:spMk id="53252" creationId="{8B208E0D-0259-E52E-C937-2C4A4AA7171A}"/>
          </ac:spMkLst>
        </pc:spChg>
        <pc:spChg chg="mod">
          <ac:chgData name="Berry, Carlotta" userId="a703e67a-bb3b-4e12-aaed-2220713a9b5d" providerId="ADAL" clId="{4A50E040-DDB8-45C2-AD70-D1F2820AC57C}" dt="2022-11-28T02:18:16.396" v="416" actId="207"/>
          <ac:spMkLst>
            <pc:docMk/>
            <pc:sldMk cId="0" sldId="383"/>
            <ac:spMk id="278531" creationId="{AF0B6069-0C87-9284-6E5B-84AF39498B96}"/>
          </ac:spMkLst>
        </pc:spChg>
      </pc:sldChg>
      <pc:sldChg chg="add modTransition">
        <pc:chgData name="Berry, Carlotta" userId="a703e67a-bb3b-4e12-aaed-2220713a9b5d" providerId="ADAL" clId="{4A50E040-DDB8-45C2-AD70-D1F2820AC57C}" dt="2022-11-28T02:20:31.811" v="426"/>
        <pc:sldMkLst>
          <pc:docMk/>
          <pc:sldMk cId="1495940949" sldId="385"/>
        </pc:sldMkLst>
        <pc:spChg chg="del">
          <ac:chgData name="Berry, Carlotta" userId="a703e67a-bb3b-4e12-aaed-2220713a9b5d" providerId="ADAL" clId="{4A50E040-DDB8-45C2-AD70-D1F2820AC57C}" dt="2022-11-28T02:19:01.721" v="418" actId="478"/>
          <ac:spMkLst>
            <pc:docMk/>
            <pc:sldMk cId="1495940949" sldId="385"/>
            <ac:spMk id="54274" creationId="{005BBE68-6CB1-5499-46E7-CCEC55334D09}"/>
          </ac:spMkLst>
        </pc:spChg>
        <pc:spChg chg="del">
          <ac:chgData name="Berry, Carlotta" userId="a703e67a-bb3b-4e12-aaed-2220713a9b5d" providerId="ADAL" clId="{4A50E040-DDB8-45C2-AD70-D1F2820AC57C}" dt="2022-11-28T02:19:01.721" v="418" actId="478"/>
          <ac:spMkLst>
            <pc:docMk/>
            <pc:sldMk cId="1495940949" sldId="385"/>
            <ac:spMk id="54275" creationId="{B6C154A2-A452-030C-B053-916B5C1AC08E}"/>
          </ac:spMkLst>
        </pc:spChg>
        <pc:spChg chg="del">
          <ac:chgData name="Berry, Carlotta" userId="a703e67a-bb3b-4e12-aaed-2220713a9b5d" providerId="ADAL" clId="{4A50E040-DDB8-45C2-AD70-D1F2820AC57C}" dt="2022-11-28T02:19:01.721" v="418" actId="478"/>
          <ac:spMkLst>
            <pc:docMk/>
            <pc:sldMk cId="1495940949" sldId="385"/>
            <ac:spMk id="54276" creationId="{08B13BAA-F06E-1760-1282-64DC764831D5}"/>
          </ac:spMkLst>
        </pc:spChg>
        <pc:spChg chg="mod">
          <ac:chgData name="Berry, Carlotta" userId="a703e67a-bb3b-4e12-aaed-2220713a9b5d" providerId="ADAL" clId="{4A50E040-DDB8-45C2-AD70-D1F2820AC57C}" dt="2022-11-28T02:19:17.301" v="419" actId="1076"/>
          <ac:spMkLst>
            <pc:docMk/>
            <pc:sldMk cId="1495940949" sldId="385"/>
            <ac:spMk id="54277" creationId="{7E4AA9C3-D52B-70B6-551F-18B2EB993B40}"/>
          </ac:spMkLst>
        </pc:spChg>
      </pc:sldChg>
      <pc:sldChg chg="delSp modSp add mod modTransition">
        <pc:chgData name="Berry, Carlotta" userId="a703e67a-bb3b-4e12-aaed-2220713a9b5d" providerId="ADAL" clId="{4A50E040-DDB8-45C2-AD70-D1F2820AC57C}" dt="2022-11-28T02:20:31.811" v="426"/>
        <pc:sldMkLst>
          <pc:docMk/>
          <pc:sldMk cId="0" sldId="397"/>
        </pc:sldMkLst>
        <pc:spChg chg="del">
          <ac:chgData name="Berry, Carlotta" userId="a703e67a-bb3b-4e12-aaed-2220713a9b5d" providerId="ADAL" clId="{4A50E040-DDB8-45C2-AD70-D1F2820AC57C}" dt="2022-11-28T01:17:00.552" v="248" actId="478"/>
          <ac:spMkLst>
            <pc:docMk/>
            <pc:sldMk cId="0" sldId="397"/>
            <ac:spMk id="35842" creationId="{7103CA16-A8D3-CE0C-BBAF-CEF3F4F50FC1}"/>
          </ac:spMkLst>
        </pc:spChg>
        <pc:spChg chg="del">
          <ac:chgData name="Berry, Carlotta" userId="a703e67a-bb3b-4e12-aaed-2220713a9b5d" providerId="ADAL" clId="{4A50E040-DDB8-45C2-AD70-D1F2820AC57C}" dt="2022-11-28T01:17:13.647" v="250" actId="478"/>
          <ac:spMkLst>
            <pc:docMk/>
            <pc:sldMk cId="0" sldId="397"/>
            <ac:spMk id="35843" creationId="{1EB1B96C-5344-6DB0-61FE-FEECD35CF94B}"/>
          </ac:spMkLst>
        </pc:spChg>
        <pc:spChg chg="del">
          <ac:chgData name="Berry, Carlotta" userId="a703e67a-bb3b-4e12-aaed-2220713a9b5d" providerId="ADAL" clId="{4A50E040-DDB8-45C2-AD70-D1F2820AC57C}" dt="2022-11-28T01:18:07.016" v="254" actId="478"/>
          <ac:spMkLst>
            <pc:docMk/>
            <pc:sldMk cId="0" sldId="397"/>
            <ac:spMk id="35844" creationId="{3502B782-CD76-56B4-B8F2-41189AC0C39C}"/>
          </ac:spMkLst>
        </pc:spChg>
        <pc:spChg chg="mod">
          <ac:chgData name="Berry, Carlotta" userId="a703e67a-bb3b-4e12-aaed-2220713a9b5d" providerId="ADAL" clId="{4A50E040-DDB8-45C2-AD70-D1F2820AC57C}" dt="2022-11-28T02:08:55.942" v="300" actId="255"/>
          <ac:spMkLst>
            <pc:docMk/>
            <pc:sldMk cId="0" sldId="397"/>
            <ac:spMk id="35845" creationId="{D73B1DB8-C044-7EAC-8F84-FE2ED35C9015}"/>
          </ac:spMkLst>
        </pc:spChg>
        <pc:spChg chg="mod">
          <ac:chgData name="Berry, Carlotta" userId="a703e67a-bb3b-4e12-aaed-2220713a9b5d" providerId="ADAL" clId="{4A50E040-DDB8-45C2-AD70-D1F2820AC57C}" dt="2022-11-28T02:09:01.444" v="301" actId="1076"/>
          <ac:spMkLst>
            <pc:docMk/>
            <pc:sldMk cId="0" sldId="397"/>
            <ac:spMk id="35846" creationId="{D594ACA6-7ACE-6975-507F-957DE9DAF24D}"/>
          </ac:spMkLst>
        </pc:spChg>
        <pc:spChg chg="del">
          <ac:chgData name="Berry, Carlotta" userId="a703e67a-bb3b-4e12-aaed-2220713a9b5d" providerId="ADAL" clId="{4A50E040-DDB8-45C2-AD70-D1F2820AC57C}" dt="2022-11-28T01:16:55.243" v="247" actId="478"/>
          <ac:spMkLst>
            <pc:docMk/>
            <pc:sldMk cId="0" sldId="397"/>
            <ac:spMk id="35848" creationId="{935BF844-BEDD-EE4D-A5AC-87818B961687}"/>
          </ac:spMkLst>
        </pc:spChg>
      </pc:sldChg>
      <pc:sldChg chg="delSp modSp add mod modTransition">
        <pc:chgData name="Berry, Carlotta" userId="a703e67a-bb3b-4e12-aaed-2220713a9b5d" providerId="ADAL" clId="{4A50E040-DDB8-45C2-AD70-D1F2820AC57C}" dt="2022-11-28T02:20:31.811" v="426"/>
        <pc:sldMkLst>
          <pc:docMk/>
          <pc:sldMk cId="0" sldId="398"/>
        </pc:sldMkLst>
        <pc:spChg chg="del">
          <ac:chgData name="Berry, Carlotta" userId="a703e67a-bb3b-4e12-aaed-2220713a9b5d" providerId="ADAL" clId="{4A50E040-DDB8-45C2-AD70-D1F2820AC57C}" dt="2022-11-28T01:17:06.016" v="249" actId="478"/>
          <ac:spMkLst>
            <pc:docMk/>
            <pc:sldMk cId="0" sldId="398"/>
            <ac:spMk id="36866" creationId="{D8C765E3-6B0C-A853-9B79-B2BC59FEFF6A}"/>
          </ac:spMkLst>
        </pc:spChg>
        <pc:spChg chg="del">
          <ac:chgData name="Berry, Carlotta" userId="a703e67a-bb3b-4e12-aaed-2220713a9b5d" providerId="ADAL" clId="{4A50E040-DDB8-45C2-AD70-D1F2820AC57C}" dt="2022-11-28T01:18:30.552" v="256" actId="478"/>
          <ac:spMkLst>
            <pc:docMk/>
            <pc:sldMk cId="0" sldId="398"/>
            <ac:spMk id="36867" creationId="{51B5CC32-5220-D7C8-8DC4-E5E400ABCE82}"/>
          </ac:spMkLst>
        </pc:spChg>
        <pc:spChg chg="del">
          <ac:chgData name="Berry, Carlotta" userId="a703e67a-bb3b-4e12-aaed-2220713a9b5d" providerId="ADAL" clId="{4A50E040-DDB8-45C2-AD70-D1F2820AC57C}" dt="2022-11-28T01:18:19.920" v="255" actId="478"/>
          <ac:spMkLst>
            <pc:docMk/>
            <pc:sldMk cId="0" sldId="398"/>
            <ac:spMk id="36868" creationId="{CAE2C54C-25B2-6AE2-7C62-5AEFA797109F}"/>
          </ac:spMkLst>
        </pc:spChg>
        <pc:spChg chg="mod">
          <ac:chgData name="Berry, Carlotta" userId="a703e67a-bb3b-4e12-aaed-2220713a9b5d" providerId="ADAL" clId="{4A50E040-DDB8-45C2-AD70-D1F2820AC57C}" dt="2022-11-28T02:10:35.629" v="308" actId="255"/>
          <ac:spMkLst>
            <pc:docMk/>
            <pc:sldMk cId="0" sldId="398"/>
            <ac:spMk id="36869" creationId="{609A236D-D138-B5F0-F558-ACCA8875582F}"/>
          </ac:spMkLst>
        </pc:spChg>
        <pc:spChg chg="mod">
          <ac:chgData name="Berry, Carlotta" userId="a703e67a-bb3b-4e12-aaed-2220713a9b5d" providerId="ADAL" clId="{4A50E040-DDB8-45C2-AD70-D1F2820AC57C}" dt="2022-11-28T02:09:22.791" v="303" actId="207"/>
          <ac:spMkLst>
            <pc:docMk/>
            <pc:sldMk cId="0" sldId="398"/>
            <ac:spMk id="36870" creationId="{7C8A14B5-3E46-422A-7A19-531FE3761504}"/>
          </ac:spMkLst>
        </pc:spChg>
      </pc:sldChg>
      <pc:sldChg chg="modTransition">
        <pc:chgData name="Berry, Carlotta" userId="a703e67a-bb3b-4e12-aaed-2220713a9b5d" providerId="ADAL" clId="{4A50E040-DDB8-45C2-AD70-D1F2820AC57C}" dt="2022-11-28T02:20:31.811" v="426"/>
        <pc:sldMkLst>
          <pc:docMk/>
          <pc:sldMk cId="154983352" sldId="399"/>
        </pc:sldMkLst>
      </pc:sldChg>
      <pc:sldChg chg="modTransition">
        <pc:chgData name="Berry, Carlotta" userId="a703e67a-bb3b-4e12-aaed-2220713a9b5d" providerId="ADAL" clId="{4A50E040-DDB8-45C2-AD70-D1F2820AC57C}" dt="2022-11-28T02:20:31.811" v="426"/>
        <pc:sldMkLst>
          <pc:docMk/>
          <pc:sldMk cId="2764336721" sldId="400"/>
        </pc:sldMkLst>
      </pc:sldChg>
      <pc:sldChg chg="modTransition">
        <pc:chgData name="Berry, Carlotta" userId="a703e67a-bb3b-4e12-aaed-2220713a9b5d" providerId="ADAL" clId="{4A50E040-DDB8-45C2-AD70-D1F2820AC57C}" dt="2022-11-28T02:20:31.811" v="426"/>
        <pc:sldMkLst>
          <pc:docMk/>
          <pc:sldMk cId="412441546" sldId="401"/>
        </pc:sldMkLst>
      </pc:sldChg>
      <pc:sldChg chg="modTransition">
        <pc:chgData name="Berry, Carlotta" userId="a703e67a-bb3b-4e12-aaed-2220713a9b5d" providerId="ADAL" clId="{4A50E040-DDB8-45C2-AD70-D1F2820AC57C}" dt="2022-11-28T02:20:31.811" v="426"/>
        <pc:sldMkLst>
          <pc:docMk/>
          <pc:sldMk cId="2764243769" sldId="402"/>
        </pc:sldMkLst>
      </pc:sldChg>
      <pc:sldChg chg="modTransition">
        <pc:chgData name="Berry, Carlotta" userId="a703e67a-bb3b-4e12-aaed-2220713a9b5d" providerId="ADAL" clId="{4A50E040-DDB8-45C2-AD70-D1F2820AC57C}" dt="2022-11-28T02:20:31.811" v="426"/>
        <pc:sldMkLst>
          <pc:docMk/>
          <pc:sldMk cId="2575070714" sldId="403"/>
        </pc:sldMkLst>
      </pc:sldChg>
      <pc:sldChg chg="modTransition">
        <pc:chgData name="Berry, Carlotta" userId="a703e67a-bb3b-4e12-aaed-2220713a9b5d" providerId="ADAL" clId="{4A50E040-DDB8-45C2-AD70-D1F2820AC57C}" dt="2022-11-28T02:20:31.811" v="426"/>
        <pc:sldMkLst>
          <pc:docMk/>
          <pc:sldMk cId="92028389" sldId="404"/>
        </pc:sldMkLst>
      </pc:sldChg>
      <pc:sldChg chg="modTransition">
        <pc:chgData name="Berry, Carlotta" userId="a703e67a-bb3b-4e12-aaed-2220713a9b5d" providerId="ADAL" clId="{4A50E040-DDB8-45C2-AD70-D1F2820AC57C}" dt="2022-11-28T02:20:31.811" v="426"/>
        <pc:sldMkLst>
          <pc:docMk/>
          <pc:sldMk cId="3335854121" sldId="405"/>
        </pc:sldMkLst>
      </pc:sldChg>
      <pc:sldChg chg="modTransition">
        <pc:chgData name="Berry, Carlotta" userId="a703e67a-bb3b-4e12-aaed-2220713a9b5d" providerId="ADAL" clId="{4A50E040-DDB8-45C2-AD70-D1F2820AC57C}" dt="2022-11-28T02:20:31.811" v="426"/>
        <pc:sldMkLst>
          <pc:docMk/>
          <pc:sldMk cId="3628076217" sldId="406"/>
        </pc:sldMkLst>
      </pc:sldChg>
      <pc:sldChg chg="modTransition">
        <pc:chgData name="Berry, Carlotta" userId="a703e67a-bb3b-4e12-aaed-2220713a9b5d" providerId="ADAL" clId="{4A50E040-DDB8-45C2-AD70-D1F2820AC57C}" dt="2022-11-28T02:20:31.811" v="426"/>
        <pc:sldMkLst>
          <pc:docMk/>
          <pc:sldMk cId="3557405756" sldId="418"/>
        </pc:sldMkLst>
      </pc:sldChg>
      <pc:sldChg chg="add modTransition">
        <pc:chgData name="Berry, Carlotta" userId="a703e67a-bb3b-4e12-aaed-2220713a9b5d" providerId="ADAL" clId="{4A50E040-DDB8-45C2-AD70-D1F2820AC57C}" dt="2022-11-28T02:20:31.811" v="426"/>
        <pc:sldMkLst>
          <pc:docMk/>
          <pc:sldMk cId="3728014212" sldId="437"/>
        </pc:sldMkLst>
      </pc:sldChg>
      <pc:sldChg chg="modSp add mod modTransition">
        <pc:chgData name="Berry, Carlotta" userId="a703e67a-bb3b-4e12-aaed-2220713a9b5d" providerId="ADAL" clId="{4A50E040-DDB8-45C2-AD70-D1F2820AC57C}" dt="2022-11-28T02:20:31.811" v="426"/>
        <pc:sldMkLst>
          <pc:docMk/>
          <pc:sldMk cId="10940150" sldId="454"/>
        </pc:sldMkLst>
        <pc:spChg chg="del">
          <ac:chgData name="Berry, Carlotta" userId="a703e67a-bb3b-4e12-aaed-2220713a9b5d" providerId="ADAL" clId="{4A50E040-DDB8-45C2-AD70-D1F2820AC57C}" dt="2022-11-28T02:18:47.737" v="417" actId="478"/>
          <ac:spMkLst>
            <pc:docMk/>
            <pc:sldMk cId="10940150" sldId="454"/>
            <ac:spMk id="41986" creationId="{FA8C3767-C3D7-0CC9-823A-B1033DF1D3FB}"/>
          </ac:spMkLst>
        </pc:spChg>
        <pc:spChg chg="del">
          <ac:chgData name="Berry, Carlotta" userId="a703e67a-bb3b-4e12-aaed-2220713a9b5d" providerId="ADAL" clId="{4A50E040-DDB8-45C2-AD70-D1F2820AC57C}" dt="2022-11-28T02:18:47.737" v="417" actId="478"/>
          <ac:spMkLst>
            <pc:docMk/>
            <pc:sldMk cId="10940150" sldId="454"/>
            <ac:spMk id="41987" creationId="{8160B361-624D-EF16-FC93-E3CE3BEF645D}"/>
          </ac:spMkLst>
        </pc:spChg>
        <pc:spChg chg="del">
          <ac:chgData name="Berry, Carlotta" userId="a703e67a-bb3b-4e12-aaed-2220713a9b5d" providerId="ADAL" clId="{4A50E040-DDB8-45C2-AD70-D1F2820AC57C}" dt="2022-11-28T02:18:47.737" v="417" actId="478"/>
          <ac:spMkLst>
            <pc:docMk/>
            <pc:sldMk cId="10940150" sldId="454"/>
            <ac:spMk id="41988" creationId="{BF67AFF0-1033-F784-FA46-181CB3AFC963}"/>
          </ac:spMkLst>
        </pc:spChg>
        <pc:spChg chg="mod">
          <ac:chgData name="Berry, Carlotta" userId="a703e67a-bb3b-4e12-aaed-2220713a9b5d" providerId="ADAL" clId="{4A50E040-DDB8-45C2-AD70-D1F2820AC57C}" dt="2022-11-28T02:20:19.793" v="425" actId="20577"/>
          <ac:spMkLst>
            <pc:docMk/>
            <pc:sldMk cId="10940150" sldId="454"/>
            <ac:spMk id="41989" creationId="{F0ECC5E3-E5EE-07A0-4405-286B471939E7}"/>
          </ac:spMkLst>
        </pc:spChg>
        <pc:spChg chg="mod">
          <ac:chgData name="Berry, Carlotta" userId="a703e67a-bb3b-4e12-aaed-2220713a9b5d" providerId="ADAL" clId="{4A50E040-DDB8-45C2-AD70-D1F2820AC57C}" dt="2022-11-28T02:20:09.504" v="424" actId="13822"/>
          <ac:spMkLst>
            <pc:docMk/>
            <pc:sldMk cId="10940150" sldId="454"/>
            <ac:spMk id="41993" creationId="{7FE9072F-D2AB-0962-4924-C693A79D06BB}"/>
          </ac:spMkLst>
        </pc:spChg>
        <pc:spChg chg="mod">
          <ac:chgData name="Berry, Carlotta" userId="a703e67a-bb3b-4e12-aaed-2220713a9b5d" providerId="ADAL" clId="{4A50E040-DDB8-45C2-AD70-D1F2820AC57C}" dt="2022-11-28T02:19:55.791" v="422" actId="13822"/>
          <ac:spMkLst>
            <pc:docMk/>
            <pc:sldMk cId="10940150" sldId="454"/>
            <ac:spMk id="41998" creationId="{637441E0-CD91-90CB-2501-077F4D775C99}"/>
          </ac:spMkLst>
        </pc:spChg>
        <pc:spChg chg="mod">
          <ac:chgData name="Berry, Carlotta" userId="a703e67a-bb3b-4e12-aaed-2220713a9b5d" providerId="ADAL" clId="{4A50E040-DDB8-45C2-AD70-D1F2820AC57C}" dt="2022-11-28T02:20:00.585" v="423" actId="13822"/>
          <ac:spMkLst>
            <pc:docMk/>
            <pc:sldMk cId="10940150" sldId="454"/>
            <ac:spMk id="42007" creationId="{56075C1C-2C3A-BE03-1F42-1BB7AF4A6F77}"/>
          </ac:spMkLst>
        </pc:spChg>
      </pc:sldChg>
      <pc:sldChg chg="modTransition">
        <pc:chgData name="Berry, Carlotta" userId="a703e67a-bb3b-4e12-aaed-2220713a9b5d" providerId="ADAL" clId="{4A50E040-DDB8-45C2-AD70-D1F2820AC57C}" dt="2022-11-28T02:20:31.811" v="426"/>
        <pc:sldMkLst>
          <pc:docMk/>
          <pc:sldMk cId="882371084" sldId="508"/>
        </pc:sldMkLst>
      </pc:sldChg>
      <pc:sldChg chg="modTransition">
        <pc:chgData name="Berry, Carlotta" userId="a703e67a-bb3b-4e12-aaed-2220713a9b5d" providerId="ADAL" clId="{4A50E040-DDB8-45C2-AD70-D1F2820AC57C}" dt="2022-11-28T02:20:31.811" v="426"/>
        <pc:sldMkLst>
          <pc:docMk/>
          <pc:sldMk cId="1625087777" sldId="534"/>
        </pc:sldMkLst>
      </pc:sldChg>
      <pc:sldChg chg="modSp mod ord modTransition">
        <pc:chgData name="Berry, Carlotta" userId="a703e67a-bb3b-4e12-aaed-2220713a9b5d" providerId="ADAL" clId="{4A50E040-DDB8-45C2-AD70-D1F2820AC57C}" dt="2022-12-09T19:34:41.063" v="995" actId="207"/>
        <pc:sldMkLst>
          <pc:docMk/>
          <pc:sldMk cId="129512475" sldId="535"/>
        </pc:sldMkLst>
        <pc:spChg chg="mod">
          <ac:chgData name="Berry, Carlotta" userId="a703e67a-bb3b-4e12-aaed-2220713a9b5d" providerId="ADAL" clId="{4A50E040-DDB8-45C2-AD70-D1F2820AC57C}" dt="2022-12-09T19:34:41.063" v="995" actId="207"/>
          <ac:spMkLst>
            <pc:docMk/>
            <pc:sldMk cId="129512475" sldId="535"/>
            <ac:spMk id="3" creationId="{91373562-4BE3-487B-9885-FCC4F8B99508}"/>
          </ac:spMkLst>
        </pc:spChg>
      </pc:sldChg>
      <pc:sldChg chg="modTransition">
        <pc:chgData name="Berry, Carlotta" userId="a703e67a-bb3b-4e12-aaed-2220713a9b5d" providerId="ADAL" clId="{4A50E040-DDB8-45C2-AD70-D1F2820AC57C}" dt="2022-11-28T02:20:31.811" v="426"/>
        <pc:sldMkLst>
          <pc:docMk/>
          <pc:sldMk cId="2668711156" sldId="536"/>
        </pc:sldMkLst>
      </pc:sldChg>
      <pc:sldChg chg="modTransition">
        <pc:chgData name="Berry, Carlotta" userId="a703e67a-bb3b-4e12-aaed-2220713a9b5d" providerId="ADAL" clId="{4A50E040-DDB8-45C2-AD70-D1F2820AC57C}" dt="2022-11-28T02:20:31.811" v="426"/>
        <pc:sldMkLst>
          <pc:docMk/>
          <pc:sldMk cId="2064247601" sldId="537"/>
        </pc:sldMkLst>
      </pc:sldChg>
      <pc:sldChg chg="modSp mod modTransition">
        <pc:chgData name="Berry, Carlotta" userId="a703e67a-bb3b-4e12-aaed-2220713a9b5d" providerId="ADAL" clId="{4A50E040-DDB8-45C2-AD70-D1F2820AC57C}" dt="2022-12-06T18:07:10.877" v="990" actId="20577"/>
        <pc:sldMkLst>
          <pc:docMk/>
          <pc:sldMk cId="1635405164" sldId="538"/>
        </pc:sldMkLst>
        <pc:spChg chg="mod">
          <ac:chgData name="Berry, Carlotta" userId="a703e67a-bb3b-4e12-aaed-2220713a9b5d" providerId="ADAL" clId="{4A50E040-DDB8-45C2-AD70-D1F2820AC57C}" dt="2022-12-06T18:07:10.877" v="990" actId="20577"/>
          <ac:spMkLst>
            <pc:docMk/>
            <pc:sldMk cId="1635405164" sldId="538"/>
            <ac:spMk id="4" creationId="{CDD94E19-C5A2-4A28-8297-BC88C84DC904}"/>
          </ac:spMkLst>
        </pc:spChg>
      </pc:sldChg>
      <pc:sldChg chg="modTransition">
        <pc:chgData name="Berry, Carlotta" userId="a703e67a-bb3b-4e12-aaed-2220713a9b5d" providerId="ADAL" clId="{4A50E040-DDB8-45C2-AD70-D1F2820AC57C}" dt="2022-11-28T02:20:31.811" v="426"/>
        <pc:sldMkLst>
          <pc:docMk/>
          <pc:sldMk cId="2477316836" sldId="539"/>
        </pc:sldMkLst>
      </pc:sldChg>
      <pc:sldChg chg="modTransition">
        <pc:chgData name="Berry, Carlotta" userId="a703e67a-bb3b-4e12-aaed-2220713a9b5d" providerId="ADAL" clId="{4A50E040-DDB8-45C2-AD70-D1F2820AC57C}" dt="2022-11-28T02:20:31.811" v="426"/>
        <pc:sldMkLst>
          <pc:docMk/>
          <pc:sldMk cId="2854953103" sldId="540"/>
        </pc:sldMkLst>
      </pc:sldChg>
      <pc:sldChg chg="modTransition">
        <pc:chgData name="Berry, Carlotta" userId="a703e67a-bb3b-4e12-aaed-2220713a9b5d" providerId="ADAL" clId="{4A50E040-DDB8-45C2-AD70-D1F2820AC57C}" dt="2022-11-28T02:20:31.811" v="426"/>
        <pc:sldMkLst>
          <pc:docMk/>
          <pc:sldMk cId="2701235325" sldId="541"/>
        </pc:sldMkLst>
      </pc:sldChg>
      <pc:sldChg chg="addSp delSp modSp new mod modTransition modClrScheme chgLayout">
        <pc:chgData name="Berry, Carlotta" userId="a703e67a-bb3b-4e12-aaed-2220713a9b5d" providerId="ADAL" clId="{4A50E040-DDB8-45C2-AD70-D1F2820AC57C}" dt="2022-11-28T02:20:31.811" v="426"/>
        <pc:sldMkLst>
          <pc:docMk/>
          <pc:sldMk cId="2121319496" sldId="542"/>
        </pc:sldMkLst>
        <pc:spChg chg="mod ord">
          <ac:chgData name="Berry, Carlotta" userId="a703e67a-bb3b-4e12-aaed-2220713a9b5d" providerId="ADAL" clId="{4A50E040-DDB8-45C2-AD70-D1F2820AC57C}" dt="2022-11-28T00:53:57.548" v="234" actId="700"/>
          <ac:spMkLst>
            <pc:docMk/>
            <pc:sldMk cId="2121319496" sldId="542"/>
            <ac:spMk id="2" creationId="{E7AFD3C4-2882-9636-BF77-966B34671AC9}"/>
          </ac:spMkLst>
        </pc:spChg>
        <pc:spChg chg="mod ord">
          <ac:chgData name="Berry, Carlotta" userId="a703e67a-bb3b-4e12-aaed-2220713a9b5d" providerId="ADAL" clId="{4A50E040-DDB8-45C2-AD70-D1F2820AC57C}" dt="2022-11-28T00:55:27.571" v="239" actId="27636"/>
          <ac:spMkLst>
            <pc:docMk/>
            <pc:sldMk cId="2121319496" sldId="542"/>
            <ac:spMk id="3" creationId="{ECFB5C9A-3947-44E5-4740-86A2F1C54952}"/>
          </ac:spMkLst>
        </pc:spChg>
        <pc:spChg chg="del">
          <ac:chgData name="Berry, Carlotta" userId="a703e67a-bb3b-4e12-aaed-2220713a9b5d" providerId="ADAL" clId="{4A50E040-DDB8-45C2-AD70-D1F2820AC57C}" dt="2022-11-28T00:45:04.177" v="158" actId="700"/>
          <ac:spMkLst>
            <pc:docMk/>
            <pc:sldMk cId="2121319496" sldId="542"/>
            <ac:spMk id="4" creationId="{36899037-4516-E226-2F33-34601DE5C07E}"/>
          </ac:spMkLst>
        </pc:spChg>
        <pc:spChg chg="add del mod ord">
          <ac:chgData name="Berry, Carlotta" userId="a703e67a-bb3b-4e12-aaed-2220713a9b5d" providerId="ADAL" clId="{4A50E040-DDB8-45C2-AD70-D1F2820AC57C}" dt="2022-11-28T00:55:22.267" v="237" actId="931"/>
          <ac:spMkLst>
            <pc:docMk/>
            <pc:sldMk cId="2121319496" sldId="542"/>
            <ac:spMk id="5" creationId="{1779ADE7-6708-ADD9-53DD-8444CEE20DCC}"/>
          </ac:spMkLst>
        </pc:spChg>
        <pc:picChg chg="add mod">
          <ac:chgData name="Berry, Carlotta" userId="a703e67a-bb3b-4e12-aaed-2220713a9b5d" providerId="ADAL" clId="{4A50E040-DDB8-45C2-AD70-D1F2820AC57C}" dt="2022-11-28T00:55:31.478" v="240" actId="1076"/>
          <ac:picMkLst>
            <pc:docMk/>
            <pc:sldMk cId="2121319496" sldId="542"/>
            <ac:picMk id="7" creationId="{FA620A45-E116-FC6B-FE7A-B163C7A4E3B3}"/>
          </ac:picMkLst>
        </pc:picChg>
      </pc:sldChg>
      <pc:sldChg chg="delSp modSp add mod modTransition">
        <pc:chgData name="Berry, Carlotta" userId="a703e67a-bb3b-4e12-aaed-2220713a9b5d" providerId="ADAL" clId="{4A50E040-DDB8-45C2-AD70-D1F2820AC57C}" dt="2022-11-28T02:20:31.811" v="426"/>
        <pc:sldMkLst>
          <pc:docMk/>
          <pc:sldMk cId="0" sldId="543"/>
        </pc:sldMkLst>
        <pc:spChg chg="del">
          <ac:chgData name="Berry, Carlotta" userId="a703e67a-bb3b-4e12-aaed-2220713a9b5d" providerId="ADAL" clId="{4A50E040-DDB8-45C2-AD70-D1F2820AC57C}" dt="2022-11-28T01:17:45.094" v="251" actId="478"/>
          <ac:spMkLst>
            <pc:docMk/>
            <pc:sldMk cId="0" sldId="543"/>
            <ac:spMk id="37890" creationId="{8F6E7976-31D6-26BD-1F4F-629931AF039B}"/>
          </ac:spMkLst>
        </pc:spChg>
        <pc:spChg chg="del">
          <ac:chgData name="Berry, Carlotta" userId="a703e67a-bb3b-4e12-aaed-2220713a9b5d" providerId="ADAL" clId="{4A50E040-DDB8-45C2-AD70-D1F2820AC57C}" dt="2022-11-28T01:18:41.136" v="257" actId="478"/>
          <ac:spMkLst>
            <pc:docMk/>
            <pc:sldMk cId="0" sldId="543"/>
            <ac:spMk id="37891" creationId="{A5A4FDE7-BAC3-0774-8891-5735E56FBCB2}"/>
          </ac:spMkLst>
        </pc:spChg>
        <pc:spChg chg="del">
          <ac:chgData name="Berry, Carlotta" userId="a703e67a-bb3b-4e12-aaed-2220713a9b5d" providerId="ADAL" clId="{4A50E040-DDB8-45C2-AD70-D1F2820AC57C}" dt="2022-11-28T01:18:41.136" v="257" actId="478"/>
          <ac:spMkLst>
            <pc:docMk/>
            <pc:sldMk cId="0" sldId="543"/>
            <ac:spMk id="37892" creationId="{838BCCDD-2C56-641A-3C04-7DC808579A9F}"/>
          </ac:spMkLst>
        </pc:spChg>
        <pc:spChg chg="mod">
          <ac:chgData name="Berry, Carlotta" userId="a703e67a-bb3b-4e12-aaed-2220713a9b5d" providerId="ADAL" clId="{4A50E040-DDB8-45C2-AD70-D1F2820AC57C}" dt="2022-11-28T02:10:47.645" v="309" actId="255"/>
          <ac:spMkLst>
            <pc:docMk/>
            <pc:sldMk cId="0" sldId="543"/>
            <ac:spMk id="37893" creationId="{C1749E89-4BD3-CF96-D193-A7466A826819}"/>
          </ac:spMkLst>
        </pc:spChg>
      </pc:sldChg>
      <pc:sldChg chg="delSp modSp add mod modTransition">
        <pc:chgData name="Berry, Carlotta" userId="a703e67a-bb3b-4e12-aaed-2220713a9b5d" providerId="ADAL" clId="{4A50E040-DDB8-45C2-AD70-D1F2820AC57C}" dt="2022-11-28T02:20:31.811" v="426"/>
        <pc:sldMkLst>
          <pc:docMk/>
          <pc:sldMk cId="0" sldId="544"/>
        </pc:sldMkLst>
        <pc:spChg chg="del">
          <ac:chgData name="Berry, Carlotta" userId="a703e67a-bb3b-4e12-aaed-2220713a9b5d" providerId="ADAL" clId="{4A50E040-DDB8-45C2-AD70-D1F2820AC57C}" dt="2022-11-28T01:17:53.680" v="252" actId="478"/>
          <ac:spMkLst>
            <pc:docMk/>
            <pc:sldMk cId="0" sldId="544"/>
            <ac:spMk id="38914" creationId="{E7787F6B-06A2-4A8C-C8F6-269AE8AD3E2A}"/>
          </ac:spMkLst>
        </pc:spChg>
        <pc:spChg chg="del">
          <ac:chgData name="Berry, Carlotta" userId="a703e67a-bb3b-4e12-aaed-2220713a9b5d" providerId="ADAL" clId="{4A50E040-DDB8-45C2-AD70-D1F2820AC57C}" dt="2022-11-28T01:17:57.172" v="253" actId="478"/>
          <ac:spMkLst>
            <pc:docMk/>
            <pc:sldMk cId="0" sldId="544"/>
            <ac:spMk id="38915" creationId="{767489BD-8517-C0E6-77F0-8F71D5C392F0}"/>
          </ac:spMkLst>
        </pc:spChg>
        <pc:spChg chg="del">
          <ac:chgData name="Berry, Carlotta" userId="a703e67a-bb3b-4e12-aaed-2220713a9b5d" providerId="ADAL" clId="{4A50E040-DDB8-45C2-AD70-D1F2820AC57C}" dt="2022-11-28T01:17:57.172" v="253" actId="478"/>
          <ac:spMkLst>
            <pc:docMk/>
            <pc:sldMk cId="0" sldId="544"/>
            <ac:spMk id="38916" creationId="{27E72342-7263-6F13-FDE2-6F783879E3CD}"/>
          </ac:spMkLst>
        </pc:spChg>
        <pc:spChg chg="mod">
          <ac:chgData name="Berry, Carlotta" userId="a703e67a-bb3b-4e12-aaed-2220713a9b5d" providerId="ADAL" clId="{4A50E040-DDB8-45C2-AD70-D1F2820AC57C}" dt="2022-11-28T01:16:51.008" v="246" actId="27636"/>
          <ac:spMkLst>
            <pc:docMk/>
            <pc:sldMk cId="0" sldId="544"/>
            <ac:spMk id="38917" creationId="{CF96130F-D87E-0651-0D38-26A60AA66575}"/>
          </ac:spMkLst>
        </pc:spChg>
        <pc:spChg chg="mod">
          <ac:chgData name="Berry, Carlotta" userId="a703e67a-bb3b-4e12-aaed-2220713a9b5d" providerId="ADAL" clId="{4A50E040-DDB8-45C2-AD70-D1F2820AC57C}" dt="2022-11-28T02:09:47.945" v="305" actId="20577"/>
          <ac:spMkLst>
            <pc:docMk/>
            <pc:sldMk cId="0" sldId="544"/>
            <ac:spMk id="38918" creationId="{64B338F3-8E35-1BE4-FEA0-2BFEA3B21ACB}"/>
          </ac:spMkLst>
        </pc:spChg>
      </pc:sldChg>
      <pc:sldChg chg="delSp modSp add del mod modTransition">
        <pc:chgData name="Berry, Carlotta" userId="a703e67a-bb3b-4e12-aaed-2220713a9b5d" providerId="ADAL" clId="{4A50E040-DDB8-45C2-AD70-D1F2820AC57C}" dt="2022-11-28T02:09:59.806" v="306" actId="47"/>
        <pc:sldMkLst>
          <pc:docMk/>
          <pc:sldMk cId="0" sldId="545"/>
        </pc:sldMkLst>
        <pc:spChg chg="del">
          <ac:chgData name="Berry, Carlotta" userId="a703e67a-bb3b-4e12-aaed-2220713a9b5d" providerId="ADAL" clId="{4A50E040-DDB8-45C2-AD70-D1F2820AC57C}" dt="2022-11-28T02:07:02.749" v="291" actId="478"/>
          <ac:spMkLst>
            <pc:docMk/>
            <pc:sldMk cId="0" sldId="545"/>
            <ac:spMk id="35842" creationId="{7103CA16-A8D3-CE0C-BBAF-CEF3F4F50FC1}"/>
          </ac:spMkLst>
        </pc:spChg>
        <pc:spChg chg="del">
          <ac:chgData name="Berry, Carlotta" userId="a703e67a-bb3b-4e12-aaed-2220713a9b5d" providerId="ADAL" clId="{4A50E040-DDB8-45C2-AD70-D1F2820AC57C}" dt="2022-11-28T02:07:02.749" v="291" actId="478"/>
          <ac:spMkLst>
            <pc:docMk/>
            <pc:sldMk cId="0" sldId="545"/>
            <ac:spMk id="35843" creationId="{1EB1B96C-5344-6DB0-61FE-FEECD35CF94B}"/>
          </ac:spMkLst>
        </pc:spChg>
        <pc:spChg chg="del">
          <ac:chgData name="Berry, Carlotta" userId="a703e67a-bb3b-4e12-aaed-2220713a9b5d" providerId="ADAL" clId="{4A50E040-DDB8-45C2-AD70-D1F2820AC57C}" dt="2022-11-28T02:07:02.749" v="291" actId="478"/>
          <ac:spMkLst>
            <pc:docMk/>
            <pc:sldMk cId="0" sldId="545"/>
            <ac:spMk id="35844" creationId="{3502B782-CD76-56B4-B8F2-41189AC0C39C}"/>
          </ac:spMkLst>
        </pc:spChg>
        <pc:spChg chg="mod">
          <ac:chgData name="Berry, Carlotta" userId="a703e67a-bb3b-4e12-aaed-2220713a9b5d" providerId="ADAL" clId="{4A50E040-DDB8-45C2-AD70-D1F2820AC57C}" dt="2022-11-28T01:23:01.487" v="269" actId="27636"/>
          <ac:spMkLst>
            <pc:docMk/>
            <pc:sldMk cId="0" sldId="545"/>
            <ac:spMk id="35845" creationId="{D73B1DB8-C044-7EAC-8F84-FE2ED35C9015}"/>
          </ac:spMkLst>
        </pc:spChg>
        <pc:spChg chg="mod">
          <ac:chgData name="Berry, Carlotta" userId="a703e67a-bb3b-4e12-aaed-2220713a9b5d" providerId="ADAL" clId="{4A50E040-DDB8-45C2-AD70-D1F2820AC57C}" dt="2022-11-28T01:23:01.486" v="268" actId="27636"/>
          <ac:spMkLst>
            <pc:docMk/>
            <pc:sldMk cId="0" sldId="545"/>
            <ac:spMk id="35846" creationId="{D594ACA6-7ACE-6975-507F-957DE9DAF24D}"/>
          </ac:spMkLst>
        </pc:spChg>
        <pc:spChg chg="del">
          <ac:chgData name="Berry, Carlotta" userId="a703e67a-bb3b-4e12-aaed-2220713a9b5d" providerId="ADAL" clId="{4A50E040-DDB8-45C2-AD70-D1F2820AC57C}" dt="2022-11-28T02:07:02.749" v="291" actId="478"/>
          <ac:spMkLst>
            <pc:docMk/>
            <pc:sldMk cId="0" sldId="545"/>
            <ac:spMk id="35848" creationId="{935BF844-BEDD-EE4D-A5AC-87818B961687}"/>
          </ac:spMkLst>
        </pc:spChg>
      </pc:sldChg>
      <pc:sldChg chg="delSp modSp add del mod modTransition">
        <pc:chgData name="Berry, Carlotta" userId="a703e67a-bb3b-4e12-aaed-2220713a9b5d" providerId="ADAL" clId="{4A50E040-DDB8-45C2-AD70-D1F2820AC57C}" dt="2022-11-28T02:09:59.806" v="306" actId="47"/>
        <pc:sldMkLst>
          <pc:docMk/>
          <pc:sldMk cId="0" sldId="546"/>
        </pc:sldMkLst>
        <pc:spChg chg="del">
          <ac:chgData name="Berry, Carlotta" userId="a703e67a-bb3b-4e12-aaed-2220713a9b5d" providerId="ADAL" clId="{4A50E040-DDB8-45C2-AD70-D1F2820AC57C}" dt="2022-11-28T02:06:46.800" v="288" actId="478"/>
          <ac:spMkLst>
            <pc:docMk/>
            <pc:sldMk cId="0" sldId="546"/>
            <ac:spMk id="36866" creationId="{D8C765E3-6B0C-A853-9B79-B2BC59FEFF6A}"/>
          </ac:spMkLst>
        </pc:spChg>
        <pc:spChg chg="del">
          <ac:chgData name="Berry, Carlotta" userId="a703e67a-bb3b-4e12-aaed-2220713a9b5d" providerId="ADAL" clId="{4A50E040-DDB8-45C2-AD70-D1F2820AC57C}" dt="2022-11-28T02:06:46.800" v="288" actId="478"/>
          <ac:spMkLst>
            <pc:docMk/>
            <pc:sldMk cId="0" sldId="546"/>
            <ac:spMk id="36867" creationId="{51B5CC32-5220-D7C8-8DC4-E5E400ABCE82}"/>
          </ac:spMkLst>
        </pc:spChg>
        <pc:spChg chg="del">
          <ac:chgData name="Berry, Carlotta" userId="a703e67a-bb3b-4e12-aaed-2220713a9b5d" providerId="ADAL" clId="{4A50E040-DDB8-45C2-AD70-D1F2820AC57C}" dt="2022-11-28T02:06:46.800" v="288" actId="478"/>
          <ac:spMkLst>
            <pc:docMk/>
            <pc:sldMk cId="0" sldId="546"/>
            <ac:spMk id="36868" creationId="{CAE2C54C-25B2-6AE2-7C62-5AEFA797109F}"/>
          </ac:spMkLst>
        </pc:spChg>
        <pc:spChg chg="mod">
          <ac:chgData name="Berry, Carlotta" userId="a703e67a-bb3b-4e12-aaed-2220713a9b5d" providerId="ADAL" clId="{4A50E040-DDB8-45C2-AD70-D1F2820AC57C}" dt="2022-11-28T01:23:01.528" v="270" actId="27636"/>
          <ac:spMkLst>
            <pc:docMk/>
            <pc:sldMk cId="0" sldId="546"/>
            <ac:spMk id="36869" creationId="{609A236D-D138-B5F0-F558-ACCA8875582F}"/>
          </ac:spMkLst>
        </pc:spChg>
        <pc:spChg chg="mod">
          <ac:chgData name="Berry, Carlotta" userId="a703e67a-bb3b-4e12-aaed-2220713a9b5d" providerId="ADAL" clId="{4A50E040-DDB8-45C2-AD70-D1F2820AC57C}" dt="2022-11-28T02:06:57.849" v="290" actId="207"/>
          <ac:spMkLst>
            <pc:docMk/>
            <pc:sldMk cId="0" sldId="546"/>
            <ac:spMk id="36870" creationId="{7C8A14B5-3E46-422A-7A19-531FE3761504}"/>
          </ac:spMkLst>
        </pc:spChg>
        <pc:spChg chg="del">
          <ac:chgData name="Berry, Carlotta" userId="a703e67a-bb3b-4e12-aaed-2220713a9b5d" providerId="ADAL" clId="{4A50E040-DDB8-45C2-AD70-D1F2820AC57C}" dt="2022-11-28T02:06:46.800" v="288" actId="478"/>
          <ac:spMkLst>
            <pc:docMk/>
            <pc:sldMk cId="0" sldId="546"/>
            <ac:spMk id="36873" creationId="{94AC9459-88D9-0354-4D89-D6B6DC516039}"/>
          </ac:spMkLst>
        </pc:spChg>
      </pc:sldChg>
      <pc:sldChg chg="delSp modSp add del mod modTransition">
        <pc:chgData name="Berry, Carlotta" userId="a703e67a-bb3b-4e12-aaed-2220713a9b5d" providerId="ADAL" clId="{4A50E040-DDB8-45C2-AD70-D1F2820AC57C}" dt="2022-11-28T02:09:59.806" v="306" actId="47"/>
        <pc:sldMkLst>
          <pc:docMk/>
          <pc:sldMk cId="0" sldId="547"/>
        </pc:sldMkLst>
        <pc:spChg chg="del">
          <ac:chgData name="Berry, Carlotta" userId="a703e67a-bb3b-4e12-aaed-2220713a9b5d" providerId="ADAL" clId="{4A50E040-DDB8-45C2-AD70-D1F2820AC57C}" dt="2022-11-28T02:06:39.035" v="287" actId="478"/>
          <ac:spMkLst>
            <pc:docMk/>
            <pc:sldMk cId="0" sldId="547"/>
            <ac:spMk id="37890" creationId="{8F6E7976-31D6-26BD-1F4F-629931AF039B}"/>
          </ac:spMkLst>
        </pc:spChg>
        <pc:spChg chg="del">
          <ac:chgData name="Berry, Carlotta" userId="a703e67a-bb3b-4e12-aaed-2220713a9b5d" providerId="ADAL" clId="{4A50E040-DDB8-45C2-AD70-D1F2820AC57C}" dt="2022-11-28T02:06:39.035" v="287" actId="478"/>
          <ac:spMkLst>
            <pc:docMk/>
            <pc:sldMk cId="0" sldId="547"/>
            <ac:spMk id="37891" creationId="{A5A4FDE7-BAC3-0774-8891-5735E56FBCB2}"/>
          </ac:spMkLst>
        </pc:spChg>
        <pc:spChg chg="del">
          <ac:chgData name="Berry, Carlotta" userId="a703e67a-bb3b-4e12-aaed-2220713a9b5d" providerId="ADAL" clId="{4A50E040-DDB8-45C2-AD70-D1F2820AC57C}" dt="2022-11-28T02:06:39.035" v="287" actId="478"/>
          <ac:spMkLst>
            <pc:docMk/>
            <pc:sldMk cId="0" sldId="547"/>
            <ac:spMk id="37892" creationId="{838BCCDD-2C56-641A-3C04-7DC808579A9F}"/>
          </ac:spMkLst>
        </pc:spChg>
        <pc:spChg chg="mod">
          <ac:chgData name="Berry, Carlotta" userId="a703e67a-bb3b-4e12-aaed-2220713a9b5d" providerId="ADAL" clId="{4A50E040-DDB8-45C2-AD70-D1F2820AC57C}" dt="2022-11-28T01:23:01.530" v="271" actId="27636"/>
          <ac:spMkLst>
            <pc:docMk/>
            <pc:sldMk cId="0" sldId="547"/>
            <ac:spMk id="37893" creationId="{C1749E89-4BD3-CF96-D193-A7466A826819}"/>
          </ac:spMkLst>
        </pc:spChg>
      </pc:sldChg>
      <pc:sldChg chg="delSp modSp add del mod modTransition">
        <pc:chgData name="Berry, Carlotta" userId="a703e67a-bb3b-4e12-aaed-2220713a9b5d" providerId="ADAL" clId="{4A50E040-DDB8-45C2-AD70-D1F2820AC57C}" dt="2022-11-28T02:09:59.806" v="306" actId="47"/>
        <pc:sldMkLst>
          <pc:docMk/>
          <pc:sldMk cId="0" sldId="548"/>
        </pc:sldMkLst>
        <pc:spChg chg="del">
          <ac:chgData name="Berry, Carlotta" userId="a703e67a-bb3b-4e12-aaed-2220713a9b5d" providerId="ADAL" clId="{4A50E040-DDB8-45C2-AD70-D1F2820AC57C}" dt="2022-11-28T02:06:32.514" v="286" actId="478"/>
          <ac:spMkLst>
            <pc:docMk/>
            <pc:sldMk cId="0" sldId="548"/>
            <ac:spMk id="38914" creationId="{E7787F6B-06A2-4A8C-C8F6-269AE8AD3E2A}"/>
          </ac:spMkLst>
        </pc:spChg>
        <pc:spChg chg="del">
          <ac:chgData name="Berry, Carlotta" userId="a703e67a-bb3b-4e12-aaed-2220713a9b5d" providerId="ADAL" clId="{4A50E040-DDB8-45C2-AD70-D1F2820AC57C}" dt="2022-11-28T02:06:32.514" v="286" actId="478"/>
          <ac:spMkLst>
            <pc:docMk/>
            <pc:sldMk cId="0" sldId="548"/>
            <ac:spMk id="38915" creationId="{767489BD-8517-C0E6-77F0-8F71D5C392F0}"/>
          </ac:spMkLst>
        </pc:spChg>
        <pc:spChg chg="del">
          <ac:chgData name="Berry, Carlotta" userId="a703e67a-bb3b-4e12-aaed-2220713a9b5d" providerId="ADAL" clId="{4A50E040-DDB8-45C2-AD70-D1F2820AC57C}" dt="2022-11-28T02:06:32.514" v="286" actId="478"/>
          <ac:spMkLst>
            <pc:docMk/>
            <pc:sldMk cId="0" sldId="548"/>
            <ac:spMk id="38916" creationId="{27E72342-7263-6F13-FDE2-6F783879E3CD}"/>
          </ac:spMkLst>
        </pc:spChg>
        <pc:spChg chg="mod">
          <ac:chgData name="Berry, Carlotta" userId="a703e67a-bb3b-4e12-aaed-2220713a9b5d" providerId="ADAL" clId="{4A50E040-DDB8-45C2-AD70-D1F2820AC57C}" dt="2022-11-28T01:23:01.534" v="272" actId="27636"/>
          <ac:spMkLst>
            <pc:docMk/>
            <pc:sldMk cId="0" sldId="548"/>
            <ac:spMk id="38917" creationId="{CF96130F-D87E-0651-0D38-26A60AA66575}"/>
          </ac:spMkLst>
        </pc:spChg>
      </pc:sldChg>
      <pc:sldChg chg="delSp modSp add mod modTransition">
        <pc:chgData name="Berry, Carlotta" userId="a703e67a-bb3b-4e12-aaed-2220713a9b5d" providerId="ADAL" clId="{4A50E040-DDB8-45C2-AD70-D1F2820AC57C}" dt="2022-11-28T02:20:31.811" v="426"/>
        <pc:sldMkLst>
          <pc:docMk/>
          <pc:sldMk cId="0" sldId="549"/>
        </pc:sldMkLst>
        <pc:spChg chg="del">
          <ac:chgData name="Berry, Carlotta" userId="a703e67a-bb3b-4e12-aaed-2220713a9b5d" providerId="ADAL" clId="{4A50E040-DDB8-45C2-AD70-D1F2820AC57C}" dt="2022-11-28T02:06:20.367" v="285" actId="478"/>
          <ac:spMkLst>
            <pc:docMk/>
            <pc:sldMk cId="0" sldId="549"/>
            <ac:spMk id="39938" creationId="{86029650-C206-BC4B-0089-5698B19ECF2E}"/>
          </ac:spMkLst>
        </pc:spChg>
        <pc:spChg chg="del">
          <ac:chgData name="Berry, Carlotta" userId="a703e67a-bb3b-4e12-aaed-2220713a9b5d" providerId="ADAL" clId="{4A50E040-DDB8-45C2-AD70-D1F2820AC57C}" dt="2022-11-28T02:06:20.367" v="285" actId="478"/>
          <ac:spMkLst>
            <pc:docMk/>
            <pc:sldMk cId="0" sldId="549"/>
            <ac:spMk id="39939" creationId="{D4D329D2-FA35-65CD-78D0-E46BC14777C0}"/>
          </ac:spMkLst>
        </pc:spChg>
        <pc:spChg chg="del">
          <ac:chgData name="Berry, Carlotta" userId="a703e67a-bb3b-4e12-aaed-2220713a9b5d" providerId="ADAL" clId="{4A50E040-DDB8-45C2-AD70-D1F2820AC57C}" dt="2022-11-28T02:06:20.367" v="285" actId="478"/>
          <ac:spMkLst>
            <pc:docMk/>
            <pc:sldMk cId="0" sldId="549"/>
            <ac:spMk id="39940" creationId="{641F7D75-A6F2-6269-7A0D-76EAD0A58A24}"/>
          </ac:spMkLst>
        </pc:spChg>
        <pc:spChg chg="mod">
          <ac:chgData name="Berry, Carlotta" userId="a703e67a-bb3b-4e12-aaed-2220713a9b5d" providerId="ADAL" clId="{4A50E040-DDB8-45C2-AD70-D1F2820AC57C}" dt="2022-11-28T02:11:06.174" v="310" actId="1076"/>
          <ac:spMkLst>
            <pc:docMk/>
            <pc:sldMk cId="0" sldId="549"/>
            <ac:spMk id="39941" creationId="{A5B84C2E-F6D0-9321-0AF4-7857D2847392}"/>
          </ac:spMkLst>
        </pc:spChg>
        <pc:spChg chg="mod">
          <ac:chgData name="Berry, Carlotta" userId="a703e67a-bb3b-4e12-aaed-2220713a9b5d" providerId="ADAL" clId="{4A50E040-DDB8-45C2-AD70-D1F2820AC57C}" dt="2022-11-28T02:11:19.599" v="365" actId="20577"/>
          <ac:spMkLst>
            <pc:docMk/>
            <pc:sldMk cId="0" sldId="549"/>
            <ac:spMk id="39942" creationId="{C34628D6-EE80-AAE7-964A-FDD91EA00488}"/>
          </ac:spMkLst>
        </pc:spChg>
      </pc:sldChg>
      <pc:sldChg chg="delSp modSp add mod modTransition">
        <pc:chgData name="Berry, Carlotta" userId="a703e67a-bb3b-4e12-aaed-2220713a9b5d" providerId="ADAL" clId="{4A50E040-DDB8-45C2-AD70-D1F2820AC57C}" dt="2022-11-28T02:20:31.811" v="426"/>
        <pc:sldMkLst>
          <pc:docMk/>
          <pc:sldMk cId="0" sldId="550"/>
        </pc:sldMkLst>
        <pc:spChg chg="del">
          <ac:chgData name="Berry, Carlotta" userId="a703e67a-bb3b-4e12-aaed-2220713a9b5d" providerId="ADAL" clId="{4A50E040-DDB8-45C2-AD70-D1F2820AC57C}" dt="2022-11-28T02:06:12.973" v="284" actId="478"/>
          <ac:spMkLst>
            <pc:docMk/>
            <pc:sldMk cId="0" sldId="550"/>
            <ac:spMk id="40962" creationId="{95FA70E2-C5DF-2DFC-C0C1-901367B1AD1F}"/>
          </ac:spMkLst>
        </pc:spChg>
        <pc:spChg chg="del">
          <ac:chgData name="Berry, Carlotta" userId="a703e67a-bb3b-4e12-aaed-2220713a9b5d" providerId="ADAL" clId="{4A50E040-DDB8-45C2-AD70-D1F2820AC57C}" dt="2022-11-28T02:06:12.973" v="284" actId="478"/>
          <ac:spMkLst>
            <pc:docMk/>
            <pc:sldMk cId="0" sldId="550"/>
            <ac:spMk id="40963" creationId="{698877FF-84A7-A0F3-ABA0-A4568F96E9E6}"/>
          </ac:spMkLst>
        </pc:spChg>
        <pc:spChg chg="del">
          <ac:chgData name="Berry, Carlotta" userId="a703e67a-bb3b-4e12-aaed-2220713a9b5d" providerId="ADAL" clId="{4A50E040-DDB8-45C2-AD70-D1F2820AC57C}" dt="2022-11-28T02:06:12.973" v="284" actId="478"/>
          <ac:spMkLst>
            <pc:docMk/>
            <pc:sldMk cId="0" sldId="550"/>
            <ac:spMk id="40964" creationId="{36EE2745-688B-BFD1-BD5D-C671246C2730}"/>
          </ac:spMkLst>
        </pc:spChg>
        <pc:spChg chg="mod">
          <ac:chgData name="Berry, Carlotta" userId="a703e67a-bb3b-4e12-aaed-2220713a9b5d" providerId="ADAL" clId="{4A50E040-DDB8-45C2-AD70-D1F2820AC57C}" dt="2022-11-28T01:23:01.538" v="274" actId="27636"/>
          <ac:spMkLst>
            <pc:docMk/>
            <pc:sldMk cId="0" sldId="550"/>
            <ac:spMk id="40965" creationId="{F7C50FF6-58D1-A15A-F91F-82458EA5EE8A}"/>
          </ac:spMkLst>
        </pc:spChg>
      </pc:sldChg>
      <pc:sldChg chg="delSp modSp add mod modTransition">
        <pc:chgData name="Berry, Carlotta" userId="a703e67a-bb3b-4e12-aaed-2220713a9b5d" providerId="ADAL" clId="{4A50E040-DDB8-45C2-AD70-D1F2820AC57C}" dt="2022-11-28T02:20:31.811" v="426"/>
        <pc:sldMkLst>
          <pc:docMk/>
          <pc:sldMk cId="0" sldId="551"/>
        </pc:sldMkLst>
        <pc:spChg chg="del">
          <ac:chgData name="Berry, Carlotta" userId="a703e67a-bb3b-4e12-aaed-2220713a9b5d" providerId="ADAL" clId="{4A50E040-DDB8-45C2-AD70-D1F2820AC57C}" dt="2022-11-28T02:06:06.987" v="283" actId="478"/>
          <ac:spMkLst>
            <pc:docMk/>
            <pc:sldMk cId="0" sldId="551"/>
            <ac:spMk id="41986" creationId="{D25C8667-72EA-5D3F-A556-D4BA74850D8C}"/>
          </ac:spMkLst>
        </pc:spChg>
        <pc:spChg chg="del">
          <ac:chgData name="Berry, Carlotta" userId="a703e67a-bb3b-4e12-aaed-2220713a9b5d" providerId="ADAL" clId="{4A50E040-DDB8-45C2-AD70-D1F2820AC57C}" dt="2022-11-28T02:06:06.987" v="283" actId="478"/>
          <ac:spMkLst>
            <pc:docMk/>
            <pc:sldMk cId="0" sldId="551"/>
            <ac:spMk id="41987" creationId="{1A82BB76-5DAA-CD7E-4E68-4147F503ABA0}"/>
          </ac:spMkLst>
        </pc:spChg>
        <pc:spChg chg="del">
          <ac:chgData name="Berry, Carlotta" userId="a703e67a-bb3b-4e12-aaed-2220713a9b5d" providerId="ADAL" clId="{4A50E040-DDB8-45C2-AD70-D1F2820AC57C}" dt="2022-11-28T02:06:06.987" v="283" actId="478"/>
          <ac:spMkLst>
            <pc:docMk/>
            <pc:sldMk cId="0" sldId="551"/>
            <ac:spMk id="41988" creationId="{4B2EF5F4-1156-276E-FB4D-58AB4D4B4844}"/>
          </ac:spMkLst>
        </pc:spChg>
        <pc:spChg chg="mod">
          <ac:chgData name="Berry, Carlotta" userId="a703e67a-bb3b-4e12-aaed-2220713a9b5d" providerId="ADAL" clId="{4A50E040-DDB8-45C2-AD70-D1F2820AC57C}" dt="2022-11-28T02:06:00.302" v="281" actId="1076"/>
          <ac:spMkLst>
            <pc:docMk/>
            <pc:sldMk cId="0" sldId="551"/>
            <ac:spMk id="41989" creationId="{BFC151FA-282C-36F6-1B56-B5F2518F6D73}"/>
          </ac:spMkLst>
        </pc:spChg>
        <pc:spChg chg="mod">
          <ac:chgData name="Berry, Carlotta" userId="a703e67a-bb3b-4e12-aaed-2220713a9b5d" providerId="ADAL" clId="{4A50E040-DDB8-45C2-AD70-D1F2820AC57C}" dt="2022-11-28T02:11:54.139" v="369" actId="20577"/>
          <ac:spMkLst>
            <pc:docMk/>
            <pc:sldMk cId="0" sldId="551"/>
            <ac:spMk id="41990" creationId="{C7BB368A-E956-9D5F-45E9-A996FF936071}"/>
          </ac:spMkLst>
        </pc:spChg>
      </pc:sldChg>
      <pc:sldChg chg="delSp modSp add mod modTransition">
        <pc:chgData name="Berry, Carlotta" userId="a703e67a-bb3b-4e12-aaed-2220713a9b5d" providerId="ADAL" clId="{4A50E040-DDB8-45C2-AD70-D1F2820AC57C}" dt="2022-11-28T02:20:31.811" v="426"/>
        <pc:sldMkLst>
          <pc:docMk/>
          <pc:sldMk cId="0" sldId="552"/>
        </pc:sldMkLst>
        <pc:spChg chg="del">
          <ac:chgData name="Berry, Carlotta" userId="a703e67a-bb3b-4e12-aaed-2220713a9b5d" providerId="ADAL" clId="{4A50E040-DDB8-45C2-AD70-D1F2820AC57C}" dt="2022-11-28T02:15:17.744" v="401" actId="478"/>
          <ac:spMkLst>
            <pc:docMk/>
            <pc:sldMk cId="0" sldId="552"/>
            <ac:spMk id="48130" creationId="{22291328-3C54-32E3-7FF8-824FCAFD4E3B}"/>
          </ac:spMkLst>
        </pc:spChg>
        <pc:spChg chg="del">
          <ac:chgData name="Berry, Carlotta" userId="a703e67a-bb3b-4e12-aaed-2220713a9b5d" providerId="ADAL" clId="{4A50E040-DDB8-45C2-AD70-D1F2820AC57C}" dt="2022-11-28T02:15:17.744" v="401" actId="478"/>
          <ac:spMkLst>
            <pc:docMk/>
            <pc:sldMk cId="0" sldId="552"/>
            <ac:spMk id="48131" creationId="{281F73F9-D128-28AC-5701-3B98300EB344}"/>
          </ac:spMkLst>
        </pc:spChg>
        <pc:spChg chg="del">
          <ac:chgData name="Berry, Carlotta" userId="a703e67a-bb3b-4e12-aaed-2220713a9b5d" providerId="ADAL" clId="{4A50E040-DDB8-45C2-AD70-D1F2820AC57C}" dt="2022-11-28T02:15:17.744" v="401" actId="478"/>
          <ac:spMkLst>
            <pc:docMk/>
            <pc:sldMk cId="0" sldId="552"/>
            <ac:spMk id="48132" creationId="{F3A1DB6E-5A78-810A-F487-96759E25F563}"/>
          </ac:spMkLst>
        </pc:spChg>
        <pc:spChg chg="mod">
          <ac:chgData name="Berry, Carlotta" userId="a703e67a-bb3b-4e12-aaed-2220713a9b5d" providerId="ADAL" clId="{4A50E040-DDB8-45C2-AD70-D1F2820AC57C}" dt="2022-11-28T02:15:26.057" v="402" actId="207"/>
          <ac:spMkLst>
            <pc:docMk/>
            <pc:sldMk cId="0" sldId="552"/>
            <ac:spMk id="48134" creationId="{DF2A6D2A-64E0-48B6-DB3E-7448CC65BDC4}"/>
          </ac:spMkLst>
        </pc:spChg>
      </pc:sldChg>
      <pc:sldChg chg="delSp add modTransition">
        <pc:chgData name="Berry, Carlotta" userId="a703e67a-bb3b-4e12-aaed-2220713a9b5d" providerId="ADAL" clId="{4A50E040-DDB8-45C2-AD70-D1F2820AC57C}" dt="2022-11-28T02:20:31.811" v="426"/>
        <pc:sldMkLst>
          <pc:docMk/>
          <pc:sldMk cId="0" sldId="553"/>
        </pc:sldMkLst>
        <pc:spChg chg="del">
          <ac:chgData name="Berry, Carlotta" userId="a703e67a-bb3b-4e12-aaed-2220713a9b5d" providerId="ADAL" clId="{4A50E040-DDB8-45C2-AD70-D1F2820AC57C}" dt="2022-11-28T02:15:36.045" v="403" actId="478"/>
          <ac:spMkLst>
            <pc:docMk/>
            <pc:sldMk cId="0" sldId="553"/>
            <ac:spMk id="49154" creationId="{512BD309-384E-3AF4-8A6A-6AF300BEAD3C}"/>
          </ac:spMkLst>
        </pc:spChg>
        <pc:spChg chg="del">
          <ac:chgData name="Berry, Carlotta" userId="a703e67a-bb3b-4e12-aaed-2220713a9b5d" providerId="ADAL" clId="{4A50E040-DDB8-45C2-AD70-D1F2820AC57C}" dt="2022-11-28T02:15:36.045" v="403" actId="478"/>
          <ac:spMkLst>
            <pc:docMk/>
            <pc:sldMk cId="0" sldId="553"/>
            <ac:spMk id="49155" creationId="{39B04987-95EA-4357-AF18-9BBE2B3321B3}"/>
          </ac:spMkLst>
        </pc:spChg>
        <pc:spChg chg="del">
          <ac:chgData name="Berry, Carlotta" userId="a703e67a-bb3b-4e12-aaed-2220713a9b5d" providerId="ADAL" clId="{4A50E040-DDB8-45C2-AD70-D1F2820AC57C}" dt="2022-11-28T02:15:36.045" v="403" actId="478"/>
          <ac:spMkLst>
            <pc:docMk/>
            <pc:sldMk cId="0" sldId="553"/>
            <ac:spMk id="49156" creationId="{A65F355B-8A74-5C44-34C8-D03A6401C59D}"/>
          </ac:spMkLst>
        </pc:spChg>
      </pc:sldChg>
      <pc:sldChg chg="addSp delSp modSp new mod modAnim">
        <pc:chgData name="Berry, Carlotta" userId="a703e67a-bb3b-4e12-aaed-2220713a9b5d" providerId="ADAL" clId="{4A50E040-DDB8-45C2-AD70-D1F2820AC57C}" dt="2022-11-28T02:28:45.270" v="685" actId="20577"/>
        <pc:sldMkLst>
          <pc:docMk/>
          <pc:sldMk cId="277879757" sldId="554"/>
        </pc:sldMkLst>
        <pc:spChg chg="mod">
          <ac:chgData name="Berry, Carlotta" userId="a703e67a-bb3b-4e12-aaed-2220713a9b5d" providerId="ADAL" clId="{4A50E040-DDB8-45C2-AD70-D1F2820AC57C}" dt="2022-11-28T02:28:45.270" v="685" actId="20577"/>
          <ac:spMkLst>
            <pc:docMk/>
            <pc:sldMk cId="277879757" sldId="554"/>
            <ac:spMk id="2" creationId="{53C73D47-D9DD-056A-9266-B4DC13B92A0D}"/>
          </ac:spMkLst>
        </pc:spChg>
        <pc:spChg chg="del">
          <ac:chgData name="Berry, Carlotta" userId="a703e67a-bb3b-4e12-aaed-2220713a9b5d" providerId="ADAL" clId="{4A50E040-DDB8-45C2-AD70-D1F2820AC57C}" dt="2022-11-28T02:28:38.310" v="664"/>
          <ac:spMkLst>
            <pc:docMk/>
            <pc:sldMk cId="277879757" sldId="554"/>
            <ac:spMk id="3" creationId="{FD5107EB-BF50-A7FC-7947-43088E9C6917}"/>
          </ac:spMkLst>
        </pc:spChg>
        <pc:picChg chg="add mod">
          <ac:chgData name="Berry, Carlotta" userId="a703e67a-bb3b-4e12-aaed-2220713a9b5d" providerId="ADAL" clId="{4A50E040-DDB8-45C2-AD70-D1F2820AC57C}" dt="2022-11-28T02:28:38.310" v="664"/>
          <ac:picMkLst>
            <pc:docMk/>
            <pc:sldMk cId="277879757" sldId="554"/>
            <ac:picMk id="4" creationId="{5227EFD7-9776-F476-E0C0-CEE764172B63}"/>
          </ac:picMkLst>
        </pc:picChg>
      </pc:sldChg>
      <pc:sldChg chg="addSp delSp modSp new mod modAnim">
        <pc:chgData name="Berry, Carlotta" userId="a703e67a-bb3b-4e12-aaed-2220713a9b5d" providerId="ADAL" clId="{4A50E040-DDB8-45C2-AD70-D1F2820AC57C}" dt="2022-11-28T17:23:49.280" v="710" actId="20577"/>
        <pc:sldMkLst>
          <pc:docMk/>
          <pc:sldMk cId="868483181" sldId="555"/>
        </pc:sldMkLst>
        <pc:spChg chg="mod">
          <ac:chgData name="Berry, Carlotta" userId="a703e67a-bb3b-4e12-aaed-2220713a9b5d" providerId="ADAL" clId="{4A50E040-DDB8-45C2-AD70-D1F2820AC57C}" dt="2022-11-28T17:23:49.280" v="710" actId="20577"/>
          <ac:spMkLst>
            <pc:docMk/>
            <pc:sldMk cId="868483181" sldId="555"/>
            <ac:spMk id="2" creationId="{AB818620-4D1E-CB4E-9948-9EABAE076023}"/>
          </ac:spMkLst>
        </pc:spChg>
        <pc:spChg chg="del">
          <ac:chgData name="Berry, Carlotta" userId="a703e67a-bb3b-4e12-aaed-2220713a9b5d" providerId="ADAL" clId="{4A50E040-DDB8-45C2-AD70-D1F2820AC57C}" dt="2022-11-28T17:23:43.971" v="687"/>
          <ac:spMkLst>
            <pc:docMk/>
            <pc:sldMk cId="868483181" sldId="555"/>
            <ac:spMk id="3" creationId="{8C9AAE7C-BA7E-41A8-5F19-E65F00E5EC5F}"/>
          </ac:spMkLst>
        </pc:spChg>
        <pc:picChg chg="add mod">
          <ac:chgData name="Berry, Carlotta" userId="a703e67a-bb3b-4e12-aaed-2220713a9b5d" providerId="ADAL" clId="{4A50E040-DDB8-45C2-AD70-D1F2820AC57C}" dt="2022-11-28T17:23:43.971" v="687"/>
          <ac:picMkLst>
            <pc:docMk/>
            <pc:sldMk cId="868483181" sldId="555"/>
            <ac:picMk id="4" creationId="{B5B334FD-4C0B-9CC4-B10D-741F3B20CE5A}"/>
          </ac:picMkLst>
        </pc:picChg>
      </pc:sldChg>
      <pc:sldChg chg="addSp delSp modSp new mod modAnim">
        <pc:chgData name="Berry, Carlotta" userId="a703e67a-bb3b-4e12-aaed-2220713a9b5d" providerId="ADAL" clId="{4A50E040-DDB8-45C2-AD70-D1F2820AC57C}" dt="2022-11-29T03:55:36.498" v="744"/>
        <pc:sldMkLst>
          <pc:docMk/>
          <pc:sldMk cId="1785727078" sldId="556"/>
        </pc:sldMkLst>
        <pc:spChg chg="mod">
          <ac:chgData name="Berry, Carlotta" userId="a703e67a-bb3b-4e12-aaed-2220713a9b5d" providerId="ADAL" clId="{4A50E040-DDB8-45C2-AD70-D1F2820AC57C}" dt="2022-11-29T03:14:01.298" v="743" actId="20577"/>
          <ac:spMkLst>
            <pc:docMk/>
            <pc:sldMk cId="1785727078" sldId="556"/>
            <ac:spMk id="2" creationId="{7C4D5472-CB82-796E-6726-2EBC8C49A213}"/>
          </ac:spMkLst>
        </pc:spChg>
        <pc:spChg chg="del">
          <ac:chgData name="Berry, Carlotta" userId="a703e67a-bb3b-4e12-aaed-2220713a9b5d" providerId="ADAL" clId="{4A50E040-DDB8-45C2-AD70-D1F2820AC57C}" dt="2022-11-29T03:55:36.498" v="744"/>
          <ac:spMkLst>
            <pc:docMk/>
            <pc:sldMk cId="1785727078" sldId="556"/>
            <ac:spMk id="3" creationId="{01100552-2481-CC01-2CB4-E0F424F9F681}"/>
          </ac:spMkLst>
        </pc:spChg>
        <pc:picChg chg="add mod">
          <ac:chgData name="Berry, Carlotta" userId="a703e67a-bb3b-4e12-aaed-2220713a9b5d" providerId="ADAL" clId="{4A50E040-DDB8-45C2-AD70-D1F2820AC57C}" dt="2022-11-29T03:55:36.498" v="744"/>
          <ac:picMkLst>
            <pc:docMk/>
            <pc:sldMk cId="1785727078" sldId="556"/>
            <ac:picMk id="4" creationId="{4899FD54-B338-915D-67D3-47E3FC679FD4}"/>
          </ac:picMkLst>
        </pc:picChg>
      </pc:sldChg>
      <pc:sldChg chg="addSp delSp modSp new mod ord modClrScheme modAnim chgLayout">
        <pc:chgData name="Berry, Carlotta" userId="a703e67a-bb3b-4e12-aaed-2220713a9b5d" providerId="ADAL" clId="{4A50E040-DDB8-45C2-AD70-D1F2820AC57C}" dt="2022-12-05T03:47:50.637" v="864"/>
        <pc:sldMkLst>
          <pc:docMk/>
          <pc:sldMk cId="2756502633" sldId="557"/>
        </pc:sldMkLst>
        <pc:spChg chg="mod ord">
          <ac:chgData name="Berry, Carlotta" userId="a703e67a-bb3b-4e12-aaed-2220713a9b5d" providerId="ADAL" clId="{4A50E040-DDB8-45C2-AD70-D1F2820AC57C}" dt="2022-12-05T03:45:21.747" v="847" actId="700"/>
          <ac:spMkLst>
            <pc:docMk/>
            <pc:sldMk cId="2756502633" sldId="557"/>
            <ac:spMk id="2" creationId="{6D099FA7-E4CA-6D6C-A7DC-A93A520B01B3}"/>
          </ac:spMkLst>
        </pc:spChg>
        <pc:spChg chg="del mod ord">
          <ac:chgData name="Berry, Carlotta" userId="a703e67a-bb3b-4e12-aaed-2220713a9b5d" providerId="ADAL" clId="{4A50E040-DDB8-45C2-AD70-D1F2820AC57C}" dt="2022-12-05T03:46:21.782" v="858"/>
          <ac:spMkLst>
            <pc:docMk/>
            <pc:sldMk cId="2756502633" sldId="557"/>
            <ac:spMk id="3" creationId="{32C33E19-60B1-6001-E09E-417D74C5E650}"/>
          </ac:spMkLst>
        </pc:spChg>
        <pc:spChg chg="del">
          <ac:chgData name="Berry, Carlotta" userId="a703e67a-bb3b-4e12-aaed-2220713a9b5d" providerId="ADAL" clId="{4A50E040-DDB8-45C2-AD70-D1F2820AC57C}" dt="2022-12-05T03:45:21.747" v="847" actId="700"/>
          <ac:spMkLst>
            <pc:docMk/>
            <pc:sldMk cId="2756502633" sldId="557"/>
            <ac:spMk id="4" creationId="{9D0B6F1F-E657-6126-A855-31CC7421F4C6}"/>
          </ac:spMkLst>
        </pc:spChg>
        <pc:picChg chg="add mod">
          <ac:chgData name="Berry, Carlotta" userId="a703e67a-bb3b-4e12-aaed-2220713a9b5d" providerId="ADAL" clId="{4A50E040-DDB8-45C2-AD70-D1F2820AC57C}" dt="2022-12-05T03:46:21.782" v="858"/>
          <ac:picMkLst>
            <pc:docMk/>
            <pc:sldMk cId="2756502633" sldId="557"/>
            <ac:picMk id="5" creationId="{46D06E45-6ECD-25DF-893C-63D1F81B68FB}"/>
          </ac:picMkLst>
        </pc:picChg>
      </pc:sldChg>
      <pc:sldChg chg="addSp delSp modSp add mod ord modClrScheme modAnim chgLayout">
        <pc:chgData name="Berry, Carlotta" userId="a703e67a-bb3b-4e12-aaed-2220713a9b5d" providerId="ADAL" clId="{4A50E040-DDB8-45C2-AD70-D1F2820AC57C}" dt="2022-12-05T03:53:40.849" v="978"/>
        <pc:sldMkLst>
          <pc:docMk/>
          <pc:sldMk cId="2794091383" sldId="558"/>
        </pc:sldMkLst>
        <pc:spChg chg="mod ord">
          <ac:chgData name="Berry, Carlotta" userId="a703e67a-bb3b-4e12-aaed-2220713a9b5d" providerId="ADAL" clId="{4A50E040-DDB8-45C2-AD70-D1F2820AC57C}" dt="2022-12-05T03:48:08.144" v="885" actId="20577"/>
          <ac:spMkLst>
            <pc:docMk/>
            <pc:sldMk cId="2794091383" sldId="558"/>
            <ac:spMk id="2" creationId="{6D099FA7-E4CA-6D6C-A7DC-A93A520B01B3}"/>
          </ac:spMkLst>
        </pc:spChg>
        <pc:spChg chg="del mod ord">
          <ac:chgData name="Berry, Carlotta" userId="a703e67a-bb3b-4e12-aaed-2220713a9b5d" providerId="ADAL" clId="{4A50E040-DDB8-45C2-AD70-D1F2820AC57C}" dt="2022-12-05T03:48:32.234" v="889"/>
          <ac:spMkLst>
            <pc:docMk/>
            <pc:sldMk cId="2794091383" sldId="558"/>
            <ac:spMk id="3" creationId="{32C33E19-60B1-6001-E09E-417D74C5E650}"/>
          </ac:spMkLst>
        </pc:spChg>
        <pc:spChg chg="del">
          <ac:chgData name="Berry, Carlotta" userId="a703e67a-bb3b-4e12-aaed-2220713a9b5d" providerId="ADAL" clId="{4A50E040-DDB8-45C2-AD70-D1F2820AC57C}" dt="2022-12-05T03:45:24.433" v="848"/>
          <ac:spMkLst>
            <pc:docMk/>
            <pc:sldMk cId="2794091383" sldId="558"/>
            <ac:spMk id="4" creationId="{9D0B6F1F-E657-6126-A855-31CC7421F4C6}"/>
          </ac:spMkLst>
        </pc:spChg>
        <pc:spChg chg="add del mod">
          <ac:chgData name="Berry, Carlotta" userId="a703e67a-bb3b-4e12-aaed-2220713a9b5d" providerId="ADAL" clId="{4A50E040-DDB8-45C2-AD70-D1F2820AC57C}" dt="2022-12-05T03:45:24.433" v="848"/>
          <ac:spMkLst>
            <pc:docMk/>
            <pc:sldMk cId="2794091383" sldId="558"/>
            <ac:spMk id="5" creationId="{AEE194B3-EF2E-307E-8873-C6A4744B2381}"/>
          </ac:spMkLst>
        </pc:spChg>
        <pc:spChg chg="add del mod">
          <ac:chgData name="Berry, Carlotta" userId="a703e67a-bb3b-4e12-aaed-2220713a9b5d" providerId="ADAL" clId="{4A50E040-DDB8-45C2-AD70-D1F2820AC57C}" dt="2022-12-05T03:45:24.433" v="848"/>
          <ac:spMkLst>
            <pc:docMk/>
            <pc:sldMk cId="2794091383" sldId="558"/>
            <ac:spMk id="6" creationId="{41920366-5866-8AE7-E073-12272EEE4D25}"/>
          </ac:spMkLst>
        </pc:spChg>
        <pc:spChg chg="add del mod">
          <ac:chgData name="Berry, Carlotta" userId="a703e67a-bb3b-4e12-aaed-2220713a9b5d" providerId="ADAL" clId="{4A50E040-DDB8-45C2-AD70-D1F2820AC57C}" dt="2022-12-05T03:45:27.064" v="851" actId="700"/>
          <ac:spMkLst>
            <pc:docMk/>
            <pc:sldMk cId="2794091383" sldId="558"/>
            <ac:spMk id="7" creationId="{63EF6A60-4E14-6410-A41A-F71F803E50D9}"/>
          </ac:spMkLst>
        </pc:spChg>
        <pc:picChg chg="add mod">
          <ac:chgData name="Berry, Carlotta" userId="a703e67a-bb3b-4e12-aaed-2220713a9b5d" providerId="ADAL" clId="{4A50E040-DDB8-45C2-AD70-D1F2820AC57C}" dt="2022-12-05T03:48:32.234" v="889"/>
          <ac:picMkLst>
            <pc:docMk/>
            <pc:sldMk cId="2794091383" sldId="558"/>
            <ac:picMk id="8" creationId="{57CF7916-E859-80E3-2F76-282642A1AF74}"/>
          </ac:picMkLst>
        </pc:picChg>
      </pc:sldChg>
      <pc:sldChg chg="addSp delSp modSp add mod ord modClrScheme modAnim chgLayout">
        <pc:chgData name="Berry, Carlotta" userId="a703e67a-bb3b-4e12-aaed-2220713a9b5d" providerId="ADAL" clId="{4A50E040-DDB8-45C2-AD70-D1F2820AC57C}" dt="2022-12-05T03:50:32.319" v="913"/>
        <pc:sldMkLst>
          <pc:docMk/>
          <pc:sldMk cId="1711327608" sldId="559"/>
        </pc:sldMkLst>
        <pc:spChg chg="mod ord">
          <ac:chgData name="Berry, Carlotta" userId="a703e67a-bb3b-4e12-aaed-2220713a9b5d" providerId="ADAL" clId="{4A50E040-DDB8-45C2-AD70-D1F2820AC57C}" dt="2022-12-05T03:49:36.403" v="906" actId="20577"/>
          <ac:spMkLst>
            <pc:docMk/>
            <pc:sldMk cId="1711327608" sldId="559"/>
            <ac:spMk id="2" creationId="{6D099FA7-E4CA-6D6C-A7DC-A93A520B01B3}"/>
          </ac:spMkLst>
        </pc:spChg>
        <pc:spChg chg="del mod ord">
          <ac:chgData name="Berry, Carlotta" userId="a703e67a-bb3b-4e12-aaed-2220713a9b5d" providerId="ADAL" clId="{4A50E040-DDB8-45C2-AD70-D1F2820AC57C}" dt="2022-12-05T03:50:01.910" v="911"/>
          <ac:spMkLst>
            <pc:docMk/>
            <pc:sldMk cId="1711327608" sldId="559"/>
            <ac:spMk id="3" creationId="{32C33E19-60B1-6001-E09E-417D74C5E650}"/>
          </ac:spMkLst>
        </pc:spChg>
        <pc:spChg chg="del">
          <ac:chgData name="Berry, Carlotta" userId="a703e67a-bb3b-4e12-aaed-2220713a9b5d" providerId="ADAL" clId="{4A50E040-DDB8-45C2-AD70-D1F2820AC57C}" dt="2022-12-05T03:45:31.076" v="853" actId="700"/>
          <ac:spMkLst>
            <pc:docMk/>
            <pc:sldMk cId="1711327608" sldId="559"/>
            <ac:spMk id="4" creationId="{9D0B6F1F-E657-6126-A855-31CC7421F4C6}"/>
          </ac:spMkLst>
        </pc:spChg>
        <pc:picChg chg="add mod">
          <ac:chgData name="Berry, Carlotta" userId="a703e67a-bb3b-4e12-aaed-2220713a9b5d" providerId="ADAL" clId="{4A50E040-DDB8-45C2-AD70-D1F2820AC57C}" dt="2022-12-05T03:50:01.910" v="911"/>
          <ac:picMkLst>
            <pc:docMk/>
            <pc:sldMk cId="1711327608" sldId="559"/>
            <ac:picMk id="5" creationId="{E9FAEAC6-9C49-4D8F-AF15-D790A4DEAAF5}"/>
          </ac:picMkLst>
        </pc:picChg>
      </pc:sldChg>
      <pc:sldChg chg="add del">
        <pc:chgData name="Berry, Carlotta" userId="a703e67a-bb3b-4e12-aaed-2220713a9b5d" providerId="ADAL" clId="{4A50E040-DDB8-45C2-AD70-D1F2820AC57C}" dt="2022-12-05T03:51:18.653" v="920" actId="47"/>
        <pc:sldMkLst>
          <pc:docMk/>
          <pc:sldMk cId="89976113" sldId="560"/>
        </pc:sldMkLst>
      </pc:sldChg>
      <pc:sldChg chg="delSp modSp add del mod modClrScheme chgLayout">
        <pc:chgData name="Berry, Carlotta" userId="a703e67a-bb3b-4e12-aaed-2220713a9b5d" providerId="ADAL" clId="{4A50E040-DDB8-45C2-AD70-D1F2820AC57C}" dt="2022-12-05T03:49:30.418" v="894" actId="47"/>
        <pc:sldMkLst>
          <pc:docMk/>
          <pc:sldMk cId="459188762" sldId="560"/>
        </pc:sldMkLst>
        <pc:spChg chg="mod ord">
          <ac:chgData name="Berry, Carlotta" userId="a703e67a-bb3b-4e12-aaed-2220713a9b5d" providerId="ADAL" clId="{4A50E040-DDB8-45C2-AD70-D1F2820AC57C}" dt="2022-12-05T03:45:34.568" v="854" actId="700"/>
          <ac:spMkLst>
            <pc:docMk/>
            <pc:sldMk cId="459188762" sldId="560"/>
            <ac:spMk id="2" creationId="{6D099FA7-E4CA-6D6C-A7DC-A93A520B01B3}"/>
          </ac:spMkLst>
        </pc:spChg>
        <pc:spChg chg="mod ord">
          <ac:chgData name="Berry, Carlotta" userId="a703e67a-bb3b-4e12-aaed-2220713a9b5d" providerId="ADAL" clId="{4A50E040-DDB8-45C2-AD70-D1F2820AC57C}" dt="2022-12-05T03:45:34.568" v="854" actId="700"/>
          <ac:spMkLst>
            <pc:docMk/>
            <pc:sldMk cId="459188762" sldId="560"/>
            <ac:spMk id="3" creationId="{32C33E19-60B1-6001-E09E-417D74C5E650}"/>
          </ac:spMkLst>
        </pc:spChg>
        <pc:spChg chg="del">
          <ac:chgData name="Berry, Carlotta" userId="a703e67a-bb3b-4e12-aaed-2220713a9b5d" providerId="ADAL" clId="{4A50E040-DDB8-45C2-AD70-D1F2820AC57C}" dt="2022-12-05T03:45:34.568" v="854" actId="700"/>
          <ac:spMkLst>
            <pc:docMk/>
            <pc:sldMk cId="459188762" sldId="560"/>
            <ac:spMk id="4" creationId="{9D0B6F1F-E657-6126-A855-31CC7421F4C6}"/>
          </ac:spMkLst>
        </pc:spChg>
      </pc:sldChg>
      <pc:sldChg chg="addSp delSp modSp add mod">
        <pc:chgData name="Berry, Carlotta" userId="a703e67a-bb3b-4e12-aaed-2220713a9b5d" providerId="ADAL" clId="{4A50E040-DDB8-45C2-AD70-D1F2820AC57C}" dt="2022-12-05T03:51:54.445" v="961" actId="1076"/>
        <pc:sldMkLst>
          <pc:docMk/>
          <pc:sldMk cId="3515053138" sldId="561"/>
        </pc:sldMkLst>
        <pc:spChg chg="mod">
          <ac:chgData name="Berry, Carlotta" userId="a703e67a-bb3b-4e12-aaed-2220713a9b5d" providerId="ADAL" clId="{4A50E040-DDB8-45C2-AD70-D1F2820AC57C}" dt="2022-12-05T03:51:34.590" v="953" actId="20577"/>
          <ac:spMkLst>
            <pc:docMk/>
            <pc:sldMk cId="3515053138" sldId="561"/>
            <ac:spMk id="2" creationId="{00000000-0000-0000-0000-000000000000}"/>
          </ac:spMkLst>
        </pc:spChg>
        <pc:spChg chg="del mod">
          <ac:chgData name="Berry, Carlotta" userId="a703e67a-bb3b-4e12-aaed-2220713a9b5d" providerId="ADAL" clId="{4A50E040-DDB8-45C2-AD70-D1F2820AC57C}" dt="2022-12-05T03:51:41.968" v="956" actId="478"/>
          <ac:spMkLst>
            <pc:docMk/>
            <pc:sldMk cId="3515053138" sldId="561"/>
            <ac:spMk id="4" creationId="{00000000-0000-0000-0000-000000000000}"/>
          </ac:spMkLst>
        </pc:spChg>
        <pc:spChg chg="add del mod">
          <ac:chgData name="Berry, Carlotta" userId="a703e67a-bb3b-4e12-aaed-2220713a9b5d" providerId="ADAL" clId="{4A50E040-DDB8-45C2-AD70-D1F2820AC57C}" dt="2022-12-05T03:51:45.849" v="958" actId="478"/>
          <ac:spMkLst>
            <pc:docMk/>
            <pc:sldMk cId="3515053138" sldId="561"/>
            <ac:spMk id="8" creationId="{35098CA4-A008-CB62-1103-025E25DC4B5E}"/>
          </ac:spMkLst>
        </pc:spChg>
        <pc:graphicFrameChg chg="del">
          <ac:chgData name="Berry, Carlotta" userId="a703e67a-bb3b-4e12-aaed-2220713a9b5d" providerId="ADAL" clId="{4A50E040-DDB8-45C2-AD70-D1F2820AC57C}" dt="2022-12-05T03:51:36.663" v="954" actId="478"/>
          <ac:graphicFrameMkLst>
            <pc:docMk/>
            <pc:sldMk cId="3515053138" sldId="561"/>
            <ac:graphicFrameMk id="7" creationId="{00000000-0000-0000-0000-000000000000}"/>
          </ac:graphicFrameMkLst>
        </pc:graphicFrameChg>
        <pc:picChg chg="mod">
          <ac:chgData name="Berry, Carlotta" userId="a703e67a-bb3b-4e12-aaed-2220713a9b5d" providerId="ADAL" clId="{4A50E040-DDB8-45C2-AD70-D1F2820AC57C}" dt="2022-12-05T03:51:54.445" v="961" actId="1076"/>
          <ac:picMkLst>
            <pc:docMk/>
            <pc:sldMk cId="3515053138" sldId="561"/>
            <ac:picMk id="5" creationId="{00000000-0000-0000-0000-000000000000}"/>
          </ac:picMkLst>
        </pc:picChg>
        <pc:picChg chg="del">
          <ac:chgData name="Berry, Carlotta" userId="a703e67a-bb3b-4e12-aaed-2220713a9b5d" providerId="ADAL" clId="{4A50E040-DDB8-45C2-AD70-D1F2820AC57C}" dt="2022-12-05T03:51:43.110" v="957" actId="478"/>
          <ac:picMkLst>
            <pc:docMk/>
            <pc:sldMk cId="3515053138" sldId="561"/>
            <ac:picMk id="6" creationId="{00000000-0000-0000-0000-000000000000}"/>
          </ac:picMkLst>
        </pc:picChg>
      </pc:sldChg>
    </pc:docChg>
  </pc:docChgLst>
  <pc:docChgLst>
    <pc:chgData name="Berry, Carlotta" userId="a703e67a-bb3b-4e12-aaed-2220713a9b5d" providerId="ADAL" clId="{E21A4EAE-1417-4F24-8FFE-F750180CB16C}"/>
    <pc:docChg chg="custSel addSld delSld modSld">
      <pc:chgData name="Berry, Carlotta" userId="a703e67a-bb3b-4e12-aaed-2220713a9b5d" providerId="ADAL" clId="{E21A4EAE-1417-4F24-8FFE-F750180CB16C}" dt="2023-11-27T23:09:48.332" v="205" actId="115"/>
      <pc:docMkLst>
        <pc:docMk/>
      </pc:docMkLst>
      <pc:sldChg chg="add del">
        <pc:chgData name="Berry, Carlotta" userId="a703e67a-bb3b-4e12-aaed-2220713a9b5d" providerId="ADAL" clId="{E21A4EAE-1417-4F24-8FFE-F750180CB16C}" dt="2023-11-27T23:08:42.861" v="174"/>
        <pc:sldMkLst>
          <pc:docMk/>
          <pc:sldMk cId="2877134832" sldId="281"/>
        </pc:sldMkLst>
      </pc:sldChg>
      <pc:sldChg chg="del">
        <pc:chgData name="Berry, Carlotta" userId="a703e67a-bb3b-4e12-aaed-2220713a9b5d" providerId="ADAL" clId="{E21A4EAE-1417-4F24-8FFE-F750180CB16C}" dt="2023-11-27T23:07:52.612" v="138" actId="2696"/>
        <pc:sldMkLst>
          <pc:docMk/>
          <pc:sldMk cId="3056242528" sldId="281"/>
        </pc:sldMkLst>
      </pc:sldChg>
      <pc:sldChg chg="del">
        <pc:chgData name="Berry, Carlotta" userId="a703e67a-bb3b-4e12-aaed-2220713a9b5d" providerId="ADAL" clId="{E21A4EAE-1417-4F24-8FFE-F750180CB16C}" dt="2023-11-27T23:07:52.612" v="138" actId="2696"/>
        <pc:sldMkLst>
          <pc:docMk/>
          <pc:sldMk cId="287497458" sldId="282"/>
        </pc:sldMkLst>
      </pc:sldChg>
      <pc:sldChg chg="add del">
        <pc:chgData name="Berry, Carlotta" userId="a703e67a-bb3b-4e12-aaed-2220713a9b5d" providerId="ADAL" clId="{E21A4EAE-1417-4F24-8FFE-F750180CB16C}" dt="2023-11-27T23:08:42.861" v="174"/>
        <pc:sldMkLst>
          <pc:docMk/>
          <pc:sldMk cId="3472852858" sldId="282"/>
        </pc:sldMkLst>
      </pc:sldChg>
      <pc:sldChg chg="add del">
        <pc:chgData name="Berry, Carlotta" userId="a703e67a-bb3b-4e12-aaed-2220713a9b5d" providerId="ADAL" clId="{E21A4EAE-1417-4F24-8FFE-F750180CB16C}" dt="2023-11-27T23:08:42.861" v="174"/>
        <pc:sldMkLst>
          <pc:docMk/>
          <pc:sldMk cId="1480721694" sldId="283"/>
        </pc:sldMkLst>
      </pc:sldChg>
      <pc:sldChg chg="del">
        <pc:chgData name="Berry, Carlotta" userId="a703e67a-bb3b-4e12-aaed-2220713a9b5d" providerId="ADAL" clId="{E21A4EAE-1417-4F24-8FFE-F750180CB16C}" dt="2023-11-27T23:07:52.612" v="138" actId="2696"/>
        <pc:sldMkLst>
          <pc:docMk/>
          <pc:sldMk cId="2466906524" sldId="283"/>
        </pc:sldMkLst>
      </pc:sldChg>
      <pc:sldChg chg="modSp mod">
        <pc:chgData name="Berry, Carlotta" userId="a703e67a-bb3b-4e12-aaed-2220713a9b5d" providerId="ADAL" clId="{E21A4EAE-1417-4F24-8FFE-F750180CB16C}" dt="2023-11-27T23:02:36.392" v="18" actId="6549"/>
        <pc:sldMkLst>
          <pc:docMk/>
          <pc:sldMk cId="839111340" sldId="333"/>
        </pc:sldMkLst>
        <pc:spChg chg="mod">
          <ac:chgData name="Berry, Carlotta" userId="a703e67a-bb3b-4e12-aaed-2220713a9b5d" providerId="ADAL" clId="{E21A4EAE-1417-4F24-8FFE-F750180CB16C}" dt="2023-11-27T23:02:36.392" v="18" actId="6549"/>
          <ac:spMkLst>
            <pc:docMk/>
            <pc:sldMk cId="839111340" sldId="333"/>
            <ac:spMk id="3" creationId="{00000000-0000-0000-0000-000000000000}"/>
          </ac:spMkLst>
        </pc:spChg>
      </pc:sldChg>
      <pc:sldChg chg="del">
        <pc:chgData name="Berry, Carlotta" userId="a703e67a-bb3b-4e12-aaed-2220713a9b5d" providerId="ADAL" clId="{E21A4EAE-1417-4F24-8FFE-F750180CB16C}" dt="2023-11-27T23:05:44.497" v="107" actId="47"/>
        <pc:sldMkLst>
          <pc:docMk/>
          <pc:sldMk cId="1552761790" sldId="359"/>
        </pc:sldMkLst>
      </pc:sldChg>
      <pc:sldChg chg="addSp delSp modSp mod">
        <pc:chgData name="Berry, Carlotta" userId="a703e67a-bb3b-4e12-aaed-2220713a9b5d" providerId="ADAL" clId="{E21A4EAE-1417-4F24-8FFE-F750180CB16C}" dt="2023-11-27T23:04:50.910" v="106" actId="1076"/>
        <pc:sldMkLst>
          <pc:docMk/>
          <pc:sldMk cId="3400377113" sldId="369"/>
        </pc:sldMkLst>
        <pc:spChg chg="mod">
          <ac:chgData name="Berry, Carlotta" userId="a703e67a-bb3b-4e12-aaed-2220713a9b5d" providerId="ADAL" clId="{E21A4EAE-1417-4F24-8FFE-F750180CB16C}" dt="2023-11-27T23:04:18.784" v="97" actId="20577"/>
          <ac:spMkLst>
            <pc:docMk/>
            <pc:sldMk cId="3400377113" sldId="369"/>
            <ac:spMk id="3" creationId="{00000000-0000-0000-0000-000000000000}"/>
          </ac:spMkLst>
        </pc:spChg>
        <pc:picChg chg="add mod">
          <ac:chgData name="Berry, Carlotta" userId="a703e67a-bb3b-4e12-aaed-2220713a9b5d" providerId="ADAL" clId="{E21A4EAE-1417-4F24-8FFE-F750180CB16C}" dt="2023-11-27T23:04:00.443" v="77" actId="1076"/>
          <ac:picMkLst>
            <pc:docMk/>
            <pc:sldMk cId="3400377113" sldId="369"/>
            <ac:picMk id="4" creationId="{E3A169DD-7B96-9896-FB3B-538B5E67AFE8}"/>
          </ac:picMkLst>
        </pc:picChg>
        <pc:picChg chg="mod">
          <ac:chgData name="Berry, Carlotta" userId="a703e67a-bb3b-4e12-aaed-2220713a9b5d" providerId="ADAL" clId="{E21A4EAE-1417-4F24-8FFE-F750180CB16C}" dt="2023-11-27T23:03:58.202" v="76" actId="14100"/>
          <ac:picMkLst>
            <pc:docMk/>
            <pc:sldMk cId="3400377113" sldId="369"/>
            <ac:picMk id="5" creationId="{00000000-0000-0000-0000-000000000000}"/>
          </ac:picMkLst>
        </pc:picChg>
        <pc:picChg chg="del">
          <ac:chgData name="Berry, Carlotta" userId="a703e67a-bb3b-4e12-aaed-2220713a9b5d" providerId="ADAL" clId="{E21A4EAE-1417-4F24-8FFE-F750180CB16C}" dt="2023-11-27T23:03:26.042" v="73" actId="478"/>
          <ac:picMkLst>
            <pc:docMk/>
            <pc:sldMk cId="3400377113" sldId="369"/>
            <ac:picMk id="6" creationId="{00000000-0000-0000-0000-000000000000}"/>
          </ac:picMkLst>
        </pc:picChg>
        <pc:picChg chg="add mod">
          <ac:chgData name="Berry, Carlotta" userId="a703e67a-bb3b-4e12-aaed-2220713a9b5d" providerId="ADAL" clId="{E21A4EAE-1417-4F24-8FFE-F750180CB16C}" dt="2023-11-27T23:04:24.623" v="98" actId="1076"/>
          <ac:picMkLst>
            <pc:docMk/>
            <pc:sldMk cId="3400377113" sldId="369"/>
            <ac:picMk id="7" creationId="{AA8C98ED-E54D-9926-0842-8C34134FAA4F}"/>
          </ac:picMkLst>
        </pc:picChg>
        <pc:picChg chg="add mod">
          <ac:chgData name="Berry, Carlotta" userId="a703e67a-bb3b-4e12-aaed-2220713a9b5d" providerId="ADAL" clId="{E21A4EAE-1417-4F24-8FFE-F750180CB16C}" dt="2023-11-27T23:04:50.910" v="106" actId="1076"/>
          <ac:picMkLst>
            <pc:docMk/>
            <pc:sldMk cId="3400377113" sldId="369"/>
            <ac:picMk id="8" creationId="{B653A1F5-EE0D-B0BD-13C3-AE803CC4D228}"/>
          </ac:picMkLst>
        </pc:picChg>
        <pc:picChg chg="add mod">
          <ac:chgData name="Berry, Carlotta" userId="a703e67a-bb3b-4e12-aaed-2220713a9b5d" providerId="ADAL" clId="{E21A4EAE-1417-4F24-8FFE-F750180CB16C}" dt="2023-11-27T23:04:49.797" v="105" actId="1076"/>
          <ac:picMkLst>
            <pc:docMk/>
            <pc:sldMk cId="3400377113" sldId="369"/>
            <ac:picMk id="9" creationId="{7D85723E-5096-DD9D-AF70-3C3DF8295FF6}"/>
          </ac:picMkLst>
        </pc:picChg>
      </pc:sldChg>
      <pc:sldChg chg="modSp mod">
        <pc:chgData name="Berry, Carlotta" userId="a703e67a-bb3b-4e12-aaed-2220713a9b5d" providerId="ADAL" clId="{E21A4EAE-1417-4F24-8FFE-F750180CB16C}" dt="2023-11-27T23:09:48.332" v="205" actId="115"/>
        <pc:sldMkLst>
          <pc:docMk/>
          <pc:sldMk cId="2067243332" sldId="372"/>
        </pc:sldMkLst>
        <pc:spChg chg="mod">
          <ac:chgData name="Berry, Carlotta" userId="a703e67a-bb3b-4e12-aaed-2220713a9b5d" providerId="ADAL" clId="{E21A4EAE-1417-4F24-8FFE-F750180CB16C}" dt="2023-11-27T23:09:48.332" v="205" actId="115"/>
          <ac:spMkLst>
            <pc:docMk/>
            <pc:sldMk cId="2067243332" sldId="372"/>
            <ac:spMk id="3" creationId="{00000000-0000-0000-0000-000000000000}"/>
          </ac:spMkLst>
        </pc:spChg>
      </pc:sldChg>
      <pc:sldChg chg="add del">
        <pc:chgData name="Berry, Carlotta" userId="a703e67a-bb3b-4e12-aaed-2220713a9b5d" providerId="ADAL" clId="{E21A4EAE-1417-4F24-8FFE-F750180CB16C}" dt="2023-11-27T23:08:42.861" v="174"/>
        <pc:sldMkLst>
          <pc:docMk/>
          <pc:sldMk cId="3672047574" sldId="437"/>
        </pc:sldMkLst>
      </pc:sldChg>
      <pc:sldChg chg="del">
        <pc:chgData name="Berry, Carlotta" userId="a703e67a-bb3b-4e12-aaed-2220713a9b5d" providerId="ADAL" clId="{E21A4EAE-1417-4F24-8FFE-F750180CB16C}" dt="2023-11-27T23:07:52.612" v="138" actId="2696"/>
        <pc:sldMkLst>
          <pc:docMk/>
          <pc:sldMk cId="3728014212" sldId="437"/>
        </pc:sldMkLst>
      </pc:sldChg>
      <pc:sldChg chg="modSp mod">
        <pc:chgData name="Berry, Carlotta" userId="a703e67a-bb3b-4e12-aaed-2220713a9b5d" providerId="ADAL" clId="{E21A4EAE-1417-4F24-8FFE-F750180CB16C}" dt="2023-11-27T23:08:53.138" v="176" actId="113"/>
        <pc:sldMkLst>
          <pc:docMk/>
          <pc:sldMk cId="129512475" sldId="535"/>
        </pc:sldMkLst>
        <pc:spChg chg="mod">
          <ac:chgData name="Berry, Carlotta" userId="a703e67a-bb3b-4e12-aaed-2220713a9b5d" providerId="ADAL" clId="{E21A4EAE-1417-4F24-8FFE-F750180CB16C}" dt="2023-11-27T23:08:53.138" v="176" actId="113"/>
          <ac:spMkLst>
            <pc:docMk/>
            <pc:sldMk cId="129512475" sldId="535"/>
            <ac:spMk id="3" creationId="{91373562-4BE3-487B-9885-FCC4F8B99508}"/>
          </ac:spMkLst>
        </pc:spChg>
      </pc:sldChg>
      <pc:sldChg chg="del">
        <pc:chgData name="Berry, Carlotta" userId="a703e67a-bb3b-4e12-aaed-2220713a9b5d" providerId="ADAL" clId="{E21A4EAE-1417-4F24-8FFE-F750180CB16C}" dt="2023-11-27T23:05:44.497" v="107" actId="47"/>
        <pc:sldMkLst>
          <pc:docMk/>
          <pc:sldMk cId="2854953103" sldId="540"/>
        </pc:sldMkLst>
      </pc:sldChg>
      <pc:sldChg chg="del">
        <pc:chgData name="Berry, Carlotta" userId="a703e67a-bb3b-4e12-aaed-2220713a9b5d" providerId="ADAL" clId="{E21A4EAE-1417-4F24-8FFE-F750180CB16C}" dt="2023-11-27T23:05:44.497" v="107" actId="47"/>
        <pc:sldMkLst>
          <pc:docMk/>
          <pc:sldMk cId="2701235325" sldId="541"/>
        </pc:sldMkLst>
      </pc:sldChg>
      <pc:sldChg chg="modSp mod">
        <pc:chgData name="Berry, Carlotta" userId="a703e67a-bb3b-4e12-aaed-2220713a9b5d" providerId="ADAL" clId="{E21A4EAE-1417-4F24-8FFE-F750180CB16C}" dt="2023-11-27T23:06:28.042" v="137" actId="1076"/>
        <pc:sldMkLst>
          <pc:docMk/>
          <pc:sldMk cId="2121319496" sldId="542"/>
        </pc:sldMkLst>
        <pc:spChg chg="mod">
          <ac:chgData name="Berry, Carlotta" userId="a703e67a-bb3b-4e12-aaed-2220713a9b5d" providerId="ADAL" clId="{E21A4EAE-1417-4F24-8FFE-F750180CB16C}" dt="2023-11-27T23:06:10.682" v="108" actId="6549"/>
          <ac:spMkLst>
            <pc:docMk/>
            <pc:sldMk cId="2121319496" sldId="542"/>
            <ac:spMk id="2" creationId="{E7AFD3C4-2882-9636-BF77-966B34671AC9}"/>
          </ac:spMkLst>
        </pc:spChg>
        <pc:spChg chg="mod">
          <ac:chgData name="Berry, Carlotta" userId="a703e67a-bb3b-4e12-aaed-2220713a9b5d" providerId="ADAL" clId="{E21A4EAE-1417-4F24-8FFE-F750180CB16C}" dt="2023-11-27T23:06:28.042" v="137" actId="1076"/>
          <ac:spMkLst>
            <pc:docMk/>
            <pc:sldMk cId="2121319496" sldId="542"/>
            <ac:spMk id="3" creationId="{ECFB5C9A-3947-44E5-4740-86A2F1C54952}"/>
          </ac:spMkLst>
        </pc:spChg>
      </pc:sldChg>
      <pc:sldChg chg="del">
        <pc:chgData name="Berry, Carlotta" userId="a703e67a-bb3b-4e12-aaed-2220713a9b5d" providerId="ADAL" clId="{E21A4EAE-1417-4F24-8FFE-F750180CB16C}" dt="2023-11-27T23:07:52.612" v="138" actId="2696"/>
        <pc:sldMkLst>
          <pc:docMk/>
          <pc:sldMk cId="277879757" sldId="554"/>
        </pc:sldMkLst>
      </pc:sldChg>
      <pc:sldChg chg="add del">
        <pc:chgData name="Berry, Carlotta" userId="a703e67a-bb3b-4e12-aaed-2220713a9b5d" providerId="ADAL" clId="{E21A4EAE-1417-4F24-8FFE-F750180CB16C}" dt="2023-11-27T23:08:42.861" v="174"/>
        <pc:sldMkLst>
          <pc:docMk/>
          <pc:sldMk cId="4097765544" sldId="554"/>
        </pc:sldMkLst>
      </pc:sldChg>
      <pc:sldChg chg="del">
        <pc:chgData name="Berry, Carlotta" userId="a703e67a-bb3b-4e12-aaed-2220713a9b5d" providerId="ADAL" clId="{E21A4EAE-1417-4F24-8FFE-F750180CB16C}" dt="2023-11-27T23:07:52.612" v="138" actId="2696"/>
        <pc:sldMkLst>
          <pc:docMk/>
          <pc:sldMk cId="1785727078" sldId="556"/>
        </pc:sldMkLst>
      </pc:sldChg>
      <pc:sldChg chg="add del">
        <pc:chgData name="Berry, Carlotta" userId="a703e67a-bb3b-4e12-aaed-2220713a9b5d" providerId="ADAL" clId="{E21A4EAE-1417-4F24-8FFE-F750180CB16C}" dt="2023-11-27T23:08:42.861" v="174"/>
        <pc:sldMkLst>
          <pc:docMk/>
          <pc:sldMk cId="2415720971" sldId="556"/>
        </pc:sldMkLst>
      </pc:sldChg>
    </pc:docChg>
  </pc:docChgLst>
  <pc:docChgLst>
    <pc:chgData name="Berry, Carlotta" userId="a703e67a-bb3b-4e12-aaed-2220713a9b5d" providerId="ADAL" clId="{AF4A437D-5E2C-4C72-AA2E-8FC806B78D00}"/>
    <pc:docChg chg="modSld">
      <pc:chgData name="Berry, Carlotta" userId="a703e67a-bb3b-4e12-aaed-2220713a9b5d" providerId="ADAL" clId="{AF4A437D-5E2C-4C72-AA2E-8FC806B78D00}" dt="2022-02-13T16:13:59.204" v="3" actId="1035"/>
      <pc:docMkLst>
        <pc:docMk/>
      </pc:docMkLst>
      <pc:sldChg chg="modSp">
        <pc:chgData name="Berry, Carlotta" userId="a703e67a-bb3b-4e12-aaed-2220713a9b5d" providerId="ADAL" clId="{AF4A437D-5E2C-4C72-AA2E-8FC806B78D00}" dt="2022-02-13T16:13:59.204" v="3" actId="1035"/>
        <pc:sldMkLst>
          <pc:docMk/>
          <pc:sldMk cId="3535948121" sldId="362"/>
        </pc:sldMkLst>
        <pc:picChg chg="mod">
          <ac:chgData name="Berry, Carlotta" userId="a703e67a-bb3b-4e12-aaed-2220713a9b5d" providerId="ADAL" clId="{AF4A437D-5E2C-4C72-AA2E-8FC806B78D00}" dt="2022-02-13T16:13:59.204" v="3" actId="1035"/>
          <ac:picMkLst>
            <pc:docMk/>
            <pc:sldMk cId="3535948121" sldId="362"/>
            <ac:picMk id="3074" creationId="{00000000-0000-0000-0000-000000000000}"/>
          </ac:picMkLst>
        </pc:picChg>
      </pc:sldChg>
      <pc:sldChg chg="modSp mod">
        <pc:chgData name="Berry, Carlotta" userId="a703e67a-bb3b-4e12-aaed-2220713a9b5d" providerId="ADAL" clId="{AF4A437D-5E2C-4C72-AA2E-8FC806B78D00}" dt="2022-02-13T13:58:54.175" v="1" actId="1036"/>
        <pc:sldMkLst>
          <pc:docMk/>
          <pc:sldMk cId="882371084" sldId="508"/>
        </pc:sldMkLst>
        <pc:graphicFrameChg chg="mod">
          <ac:chgData name="Berry, Carlotta" userId="a703e67a-bb3b-4e12-aaed-2220713a9b5d" providerId="ADAL" clId="{AF4A437D-5E2C-4C72-AA2E-8FC806B78D00}" dt="2022-02-13T13:58:54.175" v="1" actId="1036"/>
          <ac:graphicFrameMkLst>
            <pc:docMk/>
            <pc:sldMk cId="882371084" sldId="508"/>
            <ac:graphicFrameMk id="5" creationId="{1E0CBC76-4B00-4BF4-9906-16EFBA5379D5}"/>
          </ac:graphicFrameMkLst>
        </pc:graphicFrameChg>
      </pc:sldChg>
    </pc:docChg>
  </pc:docChgLst>
  <pc:docChgLst>
    <pc:chgData name="Berry, Carlotta" userId="a703e67a-bb3b-4e12-aaed-2220713a9b5d" providerId="ADAL" clId="{E4AB5E01-1385-4D49-97D8-32CB993010E8}"/>
    <pc:docChg chg="custSel addSld modSld">
      <pc:chgData name="Berry, Carlotta" userId="a703e67a-bb3b-4e12-aaed-2220713a9b5d" providerId="ADAL" clId="{E4AB5E01-1385-4D49-97D8-32CB993010E8}" dt="2019-12-06T18:59:40.391" v="1253" actId="20577"/>
      <pc:docMkLst>
        <pc:docMk/>
      </pc:docMkLst>
      <pc:sldChg chg="modTransition">
        <pc:chgData name="Berry, Carlotta" userId="a703e67a-bb3b-4e12-aaed-2220713a9b5d" providerId="ADAL" clId="{E4AB5E01-1385-4D49-97D8-32CB993010E8}" dt="2019-12-04T02:20:19.230" v="963"/>
        <pc:sldMkLst>
          <pc:docMk/>
          <pc:sldMk cId="2898050030" sldId="300"/>
        </pc:sldMkLst>
      </pc:sldChg>
      <pc:sldChg chg="modTransition">
        <pc:chgData name="Berry, Carlotta" userId="a703e67a-bb3b-4e12-aaed-2220713a9b5d" providerId="ADAL" clId="{E4AB5E01-1385-4D49-97D8-32CB993010E8}" dt="2019-12-04T02:20:19.230" v="963"/>
        <pc:sldMkLst>
          <pc:docMk/>
          <pc:sldMk cId="1406765744" sldId="321"/>
        </pc:sldMkLst>
      </pc:sldChg>
      <pc:sldChg chg="modTransition">
        <pc:chgData name="Berry, Carlotta" userId="a703e67a-bb3b-4e12-aaed-2220713a9b5d" providerId="ADAL" clId="{E4AB5E01-1385-4D49-97D8-32CB993010E8}" dt="2019-12-04T02:20:19.230" v="963"/>
        <pc:sldMkLst>
          <pc:docMk/>
          <pc:sldMk cId="2154106933" sldId="325"/>
        </pc:sldMkLst>
      </pc:sldChg>
      <pc:sldChg chg="modTransition">
        <pc:chgData name="Berry, Carlotta" userId="a703e67a-bb3b-4e12-aaed-2220713a9b5d" providerId="ADAL" clId="{E4AB5E01-1385-4D49-97D8-32CB993010E8}" dt="2019-12-04T02:20:19.230" v="963"/>
        <pc:sldMkLst>
          <pc:docMk/>
          <pc:sldMk cId="839111340" sldId="333"/>
        </pc:sldMkLst>
      </pc:sldChg>
      <pc:sldChg chg="modTransition">
        <pc:chgData name="Berry, Carlotta" userId="a703e67a-bb3b-4e12-aaed-2220713a9b5d" providerId="ADAL" clId="{E4AB5E01-1385-4D49-97D8-32CB993010E8}" dt="2019-12-04T02:20:19.230" v="963"/>
        <pc:sldMkLst>
          <pc:docMk/>
          <pc:sldMk cId="3279080728" sldId="337"/>
        </pc:sldMkLst>
      </pc:sldChg>
      <pc:sldChg chg="modTransition">
        <pc:chgData name="Berry, Carlotta" userId="a703e67a-bb3b-4e12-aaed-2220713a9b5d" providerId="ADAL" clId="{E4AB5E01-1385-4D49-97D8-32CB993010E8}" dt="2019-12-04T02:20:19.230" v="963"/>
        <pc:sldMkLst>
          <pc:docMk/>
          <pc:sldMk cId="2900471048" sldId="338"/>
        </pc:sldMkLst>
      </pc:sldChg>
      <pc:sldChg chg="modTransition">
        <pc:chgData name="Berry, Carlotta" userId="a703e67a-bb3b-4e12-aaed-2220713a9b5d" providerId="ADAL" clId="{E4AB5E01-1385-4D49-97D8-32CB993010E8}" dt="2019-12-04T02:20:19.230" v="963"/>
        <pc:sldMkLst>
          <pc:docMk/>
          <pc:sldMk cId="831842757" sldId="339"/>
        </pc:sldMkLst>
      </pc:sldChg>
      <pc:sldChg chg="modTransition">
        <pc:chgData name="Berry, Carlotta" userId="a703e67a-bb3b-4e12-aaed-2220713a9b5d" providerId="ADAL" clId="{E4AB5E01-1385-4D49-97D8-32CB993010E8}" dt="2019-12-04T02:20:19.230" v="963"/>
        <pc:sldMkLst>
          <pc:docMk/>
          <pc:sldMk cId="2834273931" sldId="340"/>
        </pc:sldMkLst>
      </pc:sldChg>
      <pc:sldChg chg="modTransition">
        <pc:chgData name="Berry, Carlotta" userId="a703e67a-bb3b-4e12-aaed-2220713a9b5d" providerId="ADAL" clId="{E4AB5E01-1385-4D49-97D8-32CB993010E8}" dt="2019-12-04T02:20:19.230" v="963"/>
        <pc:sldMkLst>
          <pc:docMk/>
          <pc:sldMk cId="2123233782" sldId="341"/>
        </pc:sldMkLst>
      </pc:sldChg>
      <pc:sldChg chg="modTransition">
        <pc:chgData name="Berry, Carlotta" userId="a703e67a-bb3b-4e12-aaed-2220713a9b5d" providerId="ADAL" clId="{E4AB5E01-1385-4D49-97D8-32CB993010E8}" dt="2019-12-04T02:20:19.230" v="963"/>
        <pc:sldMkLst>
          <pc:docMk/>
          <pc:sldMk cId="2754538784" sldId="342"/>
        </pc:sldMkLst>
      </pc:sldChg>
      <pc:sldChg chg="modTransition">
        <pc:chgData name="Berry, Carlotta" userId="a703e67a-bb3b-4e12-aaed-2220713a9b5d" providerId="ADAL" clId="{E4AB5E01-1385-4D49-97D8-32CB993010E8}" dt="2019-12-04T02:20:19.230" v="963"/>
        <pc:sldMkLst>
          <pc:docMk/>
          <pc:sldMk cId="1697432406" sldId="343"/>
        </pc:sldMkLst>
      </pc:sldChg>
      <pc:sldChg chg="modTransition">
        <pc:chgData name="Berry, Carlotta" userId="a703e67a-bb3b-4e12-aaed-2220713a9b5d" providerId="ADAL" clId="{E4AB5E01-1385-4D49-97D8-32CB993010E8}" dt="2019-12-04T02:20:19.230" v="963"/>
        <pc:sldMkLst>
          <pc:docMk/>
          <pc:sldMk cId="1324175378" sldId="344"/>
        </pc:sldMkLst>
      </pc:sldChg>
      <pc:sldChg chg="modTransition">
        <pc:chgData name="Berry, Carlotta" userId="a703e67a-bb3b-4e12-aaed-2220713a9b5d" providerId="ADAL" clId="{E4AB5E01-1385-4D49-97D8-32CB993010E8}" dt="2019-12-04T02:20:19.230" v="963"/>
        <pc:sldMkLst>
          <pc:docMk/>
          <pc:sldMk cId="1513805664" sldId="345"/>
        </pc:sldMkLst>
      </pc:sldChg>
      <pc:sldChg chg="modTransition">
        <pc:chgData name="Berry, Carlotta" userId="a703e67a-bb3b-4e12-aaed-2220713a9b5d" providerId="ADAL" clId="{E4AB5E01-1385-4D49-97D8-32CB993010E8}" dt="2019-12-04T02:20:19.230" v="963"/>
        <pc:sldMkLst>
          <pc:docMk/>
          <pc:sldMk cId="3581132685" sldId="354"/>
        </pc:sldMkLst>
      </pc:sldChg>
      <pc:sldChg chg="modTransition">
        <pc:chgData name="Berry, Carlotta" userId="a703e67a-bb3b-4e12-aaed-2220713a9b5d" providerId="ADAL" clId="{E4AB5E01-1385-4D49-97D8-32CB993010E8}" dt="2019-12-04T02:20:19.230" v="963"/>
        <pc:sldMkLst>
          <pc:docMk/>
          <pc:sldMk cId="3627898473" sldId="358"/>
        </pc:sldMkLst>
      </pc:sldChg>
      <pc:sldChg chg="modTransition">
        <pc:chgData name="Berry, Carlotta" userId="a703e67a-bb3b-4e12-aaed-2220713a9b5d" providerId="ADAL" clId="{E4AB5E01-1385-4D49-97D8-32CB993010E8}" dt="2019-12-04T02:20:19.230" v="963"/>
        <pc:sldMkLst>
          <pc:docMk/>
          <pc:sldMk cId="1552761790" sldId="359"/>
        </pc:sldMkLst>
      </pc:sldChg>
      <pc:sldChg chg="modTransition">
        <pc:chgData name="Berry, Carlotta" userId="a703e67a-bb3b-4e12-aaed-2220713a9b5d" providerId="ADAL" clId="{E4AB5E01-1385-4D49-97D8-32CB993010E8}" dt="2019-12-04T02:20:19.230" v="963"/>
        <pc:sldMkLst>
          <pc:docMk/>
          <pc:sldMk cId="588014701" sldId="360"/>
        </pc:sldMkLst>
      </pc:sldChg>
      <pc:sldChg chg="modTransition">
        <pc:chgData name="Berry, Carlotta" userId="a703e67a-bb3b-4e12-aaed-2220713a9b5d" providerId="ADAL" clId="{E4AB5E01-1385-4D49-97D8-32CB993010E8}" dt="2019-12-04T02:20:19.230" v="963"/>
        <pc:sldMkLst>
          <pc:docMk/>
          <pc:sldMk cId="2170393720" sldId="361"/>
        </pc:sldMkLst>
      </pc:sldChg>
      <pc:sldChg chg="modTransition">
        <pc:chgData name="Berry, Carlotta" userId="a703e67a-bb3b-4e12-aaed-2220713a9b5d" providerId="ADAL" clId="{E4AB5E01-1385-4D49-97D8-32CB993010E8}" dt="2019-12-04T02:20:19.230" v="963"/>
        <pc:sldMkLst>
          <pc:docMk/>
          <pc:sldMk cId="3535948121" sldId="362"/>
        </pc:sldMkLst>
      </pc:sldChg>
      <pc:sldChg chg="modTransition">
        <pc:chgData name="Berry, Carlotta" userId="a703e67a-bb3b-4e12-aaed-2220713a9b5d" providerId="ADAL" clId="{E4AB5E01-1385-4D49-97D8-32CB993010E8}" dt="2019-12-04T02:20:19.230" v="963"/>
        <pc:sldMkLst>
          <pc:docMk/>
          <pc:sldMk cId="1842932480" sldId="363"/>
        </pc:sldMkLst>
      </pc:sldChg>
      <pc:sldChg chg="modTransition">
        <pc:chgData name="Berry, Carlotta" userId="a703e67a-bb3b-4e12-aaed-2220713a9b5d" providerId="ADAL" clId="{E4AB5E01-1385-4D49-97D8-32CB993010E8}" dt="2019-12-04T02:20:19.230" v="963"/>
        <pc:sldMkLst>
          <pc:docMk/>
          <pc:sldMk cId="79903916" sldId="364"/>
        </pc:sldMkLst>
      </pc:sldChg>
      <pc:sldChg chg="modTransition">
        <pc:chgData name="Berry, Carlotta" userId="a703e67a-bb3b-4e12-aaed-2220713a9b5d" providerId="ADAL" clId="{E4AB5E01-1385-4D49-97D8-32CB993010E8}" dt="2019-12-04T02:20:19.230" v="963"/>
        <pc:sldMkLst>
          <pc:docMk/>
          <pc:sldMk cId="1017206977" sldId="365"/>
        </pc:sldMkLst>
      </pc:sldChg>
      <pc:sldChg chg="modTransition">
        <pc:chgData name="Berry, Carlotta" userId="a703e67a-bb3b-4e12-aaed-2220713a9b5d" providerId="ADAL" clId="{E4AB5E01-1385-4D49-97D8-32CB993010E8}" dt="2019-12-04T02:20:19.230" v="963"/>
        <pc:sldMkLst>
          <pc:docMk/>
          <pc:sldMk cId="2477265006" sldId="366"/>
        </pc:sldMkLst>
      </pc:sldChg>
      <pc:sldChg chg="modTransition">
        <pc:chgData name="Berry, Carlotta" userId="a703e67a-bb3b-4e12-aaed-2220713a9b5d" providerId="ADAL" clId="{E4AB5E01-1385-4D49-97D8-32CB993010E8}" dt="2019-12-04T02:20:19.230" v="963"/>
        <pc:sldMkLst>
          <pc:docMk/>
          <pc:sldMk cId="3407644448" sldId="367"/>
        </pc:sldMkLst>
      </pc:sldChg>
      <pc:sldChg chg="modTransition">
        <pc:chgData name="Berry, Carlotta" userId="a703e67a-bb3b-4e12-aaed-2220713a9b5d" providerId="ADAL" clId="{E4AB5E01-1385-4D49-97D8-32CB993010E8}" dt="2019-12-04T02:20:19.230" v="963"/>
        <pc:sldMkLst>
          <pc:docMk/>
          <pc:sldMk cId="3572255366" sldId="368"/>
        </pc:sldMkLst>
      </pc:sldChg>
      <pc:sldChg chg="modTransition">
        <pc:chgData name="Berry, Carlotta" userId="a703e67a-bb3b-4e12-aaed-2220713a9b5d" providerId="ADAL" clId="{E4AB5E01-1385-4D49-97D8-32CB993010E8}" dt="2019-12-04T02:20:19.230" v="963"/>
        <pc:sldMkLst>
          <pc:docMk/>
          <pc:sldMk cId="3400377113" sldId="369"/>
        </pc:sldMkLst>
      </pc:sldChg>
      <pc:sldChg chg="modTransition">
        <pc:chgData name="Berry, Carlotta" userId="a703e67a-bb3b-4e12-aaed-2220713a9b5d" providerId="ADAL" clId="{E4AB5E01-1385-4D49-97D8-32CB993010E8}" dt="2019-12-04T02:20:19.230" v="963"/>
        <pc:sldMkLst>
          <pc:docMk/>
          <pc:sldMk cId="2512373681" sldId="370"/>
        </pc:sldMkLst>
      </pc:sldChg>
      <pc:sldChg chg="modTransition">
        <pc:chgData name="Berry, Carlotta" userId="a703e67a-bb3b-4e12-aaed-2220713a9b5d" providerId="ADAL" clId="{E4AB5E01-1385-4D49-97D8-32CB993010E8}" dt="2019-12-04T02:20:19.230" v="963"/>
        <pc:sldMkLst>
          <pc:docMk/>
          <pc:sldMk cId="2635003880" sldId="371"/>
        </pc:sldMkLst>
      </pc:sldChg>
      <pc:sldChg chg="modTransition">
        <pc:chgData name="Berry, Carlotta" userId="a703e67a-bb3b-4e12-aaed-2220713a9b5d" providerId="ADAL" clId="{E4AB5E01-1385-4D49-97D8-32CB993010E8}" dt="2019-12-04T02:20:19.230" v="963"/>
        <pc:sldMkLst>
          <pc:docMk/>
          <pc:sldMk cId="2067243332" sldId="372"/>
        </pc:sldMkLst>
      </pc:sldChg>
      <pc:sldChg chg="modTransition">
        <pc:chgData name="Berry, Carlotta" userId="a703e67a-bb3b-4e12-aaed-2220713a9b5d" providerId="ADAL" clId="{E4AB5E01-1385-4D49-97D8-32CB993010E8}" dt="2019-12-04T02:20:19.230" v="963"/>
        <pc:sldMkLst>
          <pc:docMk/>
          <pc:sldMk cId="3821104850" sldId="373"/>
        </pc:sldMkLst>
      </pc:sldChg>
      <pc:sldChg chg="modTransition">
        <pc:chgData name="Berry, Carlotta" userId="a703e67a-bb3b-4e12-aaed-2220713a9b5d" providerId="ADAL" clId="{E4AB5E01-1385-4D49-97D8-32CB993010E8}" dt="2019-12-04T02:20:19.230" v="963"/>
        <pc:sldMkLst>
          <pc:docMk/>
          <pc:sldMk cId="1041903701" sldId="374"/>
        </pc:sldMkLst>
      </pc:sldChg>
      <pc:sldChg chg="modTransition">
        <pc:chgData name="Berry, Carlotta" userId="a703e67a-bb3b-4e12-aaed-2220713a9b5d" providerId="ADAL" clId="{E4AB5E01-1385-4D49-97D8-32CB993010E8}" dt="2019-12-04T02:20:19.230" v="963"/>
        <pc:sldMkLst>
          <pc:docMk/>
          <pc:sldMk cId="212174506" sldId="375"/>
        </pc:sldMkLst>
      </pc:sldChg>
      <pc:sldChg chg="modTransition">
        <pc:chgData name="Berry, Carlotta" userId="a703e67a-bb3b-4e12-aaed-2220713a9b5d" providerId="ADAL" clId="{E4AB5E01-1385-4D49-97D8-32CB993010E8}" dt="2019-12-04T02:20:19.230" v="963"/>
        <pc:sldMkLst>
          <pc:docMk/>
          <pc:sldMk cId="3216813223" sldId="379"/>
        </pc:sldMkLst>
      </pc:sldChg>
      <pc:sldChg chg="modTransition">
        <pc:chgData name="Berry, Carlotta" userId="a703e67a-bb3b-4e12-aaed-2220713a9b5d" providerId="ADAL" clId="{E4AB5E01-1385-4D49-97D8-32CB993010E8}" dt="2019-12-04T02:20:19.230" v="963"/>
        <pc:sldMkLst>
          <pc:docMk/>
          <pc:sldMk cId="54362764" sldId="380"/>
        </pc:sldMkLst>
      </pc:sldChg>
      <pc:sldChg chg="modTransition">
        <pc:chgData name="Berry, Carlotta" userId="a703e67a-bb3b-4e12-aaed-2220713a9b5d" providerId="ADAL" clId="{E4AB5E01-1385-4D49-97D8-32CB993010E8}" dt="2019-12-04T02:20:19.230" v="963"/>
        <pc:sldMkLst>
          <pc:docMk/>
          <pc:sldMk cId="154983352" sldId="399"/>
        </pc:sldMkLst>
      </pc:sldChg>
      <pc:sldChg chg="modSp modTransition">
        <pc:chgData name="Berry, Carlotta" userId="a703e67a-bb3b-4e12-aaed-2220713a9b5d" providerId="ADAL" clId="{E4AB5E01-1385-4D49-97D8-32CB993010E8}" dt="2019-12-04T02:27:37.184" v="1237" actId="1036"/>
        <pc:sldMkLst>
          <pc:docMk/>
          <pc:sldMk cId="2764336721" sldId="400"/>
        </pc:sldMkLst>
        <pc:spChg chg="mod">
          <ac:chgData name="Berry, Carlotta" userId="a703e67a-bb3b-4e12-aaed-2220713a9b5d" providerId="ADAL" clId="{E4AB5E01-1385-4D49-97D8-32CB993010E8}" dt="2019-12-04T02:27:37.184" v="1237" actId="1036"/>
          <ac:spMkLst>
            <pc:docMk/>
            <pc:sldMk cId="2764336721" sldId="400"/>
            <ac:spMk id="2" creationId="{00000000-0000-0000-0000-000000000000}"/>
          </ac:spMkLst>
        </pc:spChg>
      </pc:sldChg>
      <pc:sldChg chg="modTransition">
        <pc:chgData name="Berry, Carlotta" userId="a703e67a-bb3b-4e12-aaed-2220713a9b5d" providerId="ADAL" clId="{E4AB5E01-1385-4D49-97D8-32CB993010E8}" dt="2019-12-04T02:20:19.230" v="963"/>
        <pc:sldMkLst>
          <pc:docMk/>
          <pc:sldMk cId="412441546" sldId="401"/>
        </pc:sldMkLst>
      </pc:sldChg>
      <pc:sldChg chg="modTransition">
        <pc:chgData name="Berry, Carlotta" userId="a703e67a-bb3b-4e12-aaed-2220713a9b5d" providerId="ADAL" clId="{E4AB5E01-1385-4D49-97D8-32CB993010E8}" dt="2019-12-04T02:20:19.230" v="963"/>
        <pc:sldMkLst>
          <pc:docMk/>
          <pc:sldMk cId="2764243769" sldId="402"/>
        </pc:sldMkLst>
      </pc:sldChg>
      <pc:sldChg chg="modTransition modAnim">
        <pc:chgData name="Berry, Carlotta" userId="a703e67a-bb3b-4e12-aaed-2220713a9b5d" providerId="ADAL" clId="{E4AB5E01-1385-4D49-97D8-32CB993010E8}" dt="2019-12-05T21:06:28.661" v="1239"/>
        <pc:sldMkLst>
          <pc:docMk/>
          <pc:sldMk cId="2575070714" sldId="403"/>
        </pc:sldMkLst>
      </pc:sldChg>
      <pc:sldChg chg="modTransition">
        <pc:chgData name="Berry, Carlotta" userId="a703e67a-bb3b-4e12-aaed-2220713a9b5d" providerId="ADAL" clId="{E4AB5E01-1385-4D49-97D8-32CB993010E8}" dt="2019-12-04T02:20:19.230" v="963"/>
        <pc:sldMkLst>
          <pc:docMk/>
          <pc:sldMk cId="92028389" sldId="404"/>
        </pc:sldMkLst>
      </pc:sldChg>
      <pc:sldChg chg="modTransition">
        <pc:chgData name="Berry, Carlotta" userId="a703e67a-bb3b-4e12-aaed-2220713a9b5d" providerId="ADAL" clId="{E4AB5E01-1385-4D49-97D8-32CB993010E8}" dt="2019-12-04T02:20:19.230" v="963"/>
        <pc:sldMkLst>
          <pc:docMk/>
          <pc:sldMk cId="3335854121" sldId="405"/>
        </pc:sldMkLst>
      </pc:sldChg>
      <pc:sldChg chg="modTransition">
        <pc:chgData name="Berry, Carlotta" userId="a703e67a-bb3b-4e12-aaed-2220713a9b5d" providerId="ADAL" clId="{E4AB5E01-1385-4D49-97D8-32CB993010E8}" dt="2019-12-04T02:20:19.230" v="963"/>
        <pc:sldMkLst>
          <pc:docMk/>
          <pc:sldMk cId="3628076217" sldId="406"/>
        </pc:sldMkLst>
      </pc:sldChg>
      <pc:sldChg chg="modTransition">
        <pc:chgData name="Berry, Carlotta" userId="a703e67a-bb3b-4e12-aaed-2220713a9b5d" providerId="ADAL" clId="{E4AB5E01-1385-4D49-97D8-32CB993010E8}" dt="2019-12-04T02:20:19.230" v="963"/>
        <pc:sldMkLst>
          <pc:docMk/>
          <pc:sldMk cId="3557405756" sldId="418"/>
        </pc:sldMkLst>
      </pc:sldChg>
      <pc:sldChg chg="modTransition">
        <pc:chgData name="Berry, Carlotta" userId="a703e67a-bb3b-4e12-aaed-2220713a9b5d" providerId="ADAL" clId="{E4AB5E01-1385-4D49-97D8-32CB993010E8}" dt="2019-12-04T02:20:19.230" v="963"/>
        <pc:sldMkLst>
          <pc:docMk/>
          <pc:sldMk cId="882371084" sldId="508"/>
        </pc:sldMkLst>
      </pc:sldChg>
      <pc:sldChg chg="modTransition">
        <pc:chgData name="Berry, Carlotta" userId="a703e67a-bb3b-4e12-aaed-2220713a9b5d" providerId="ADAL" clId="{E4AB5E01-1385-4D49-97D8-32CB993010E8}" dt="2019-12-04T02:20:19.230" v="963"/>
        <pc:sldMkLst>
          <pc:docMk/>
          <pc:sldMk cId="1625087777" sldId="534"/>
        </pc:sldMkLst>
      </pc:sldChg>
      <pc:sldChg chg="modSp modTransition">
        <pc:chgData name="Berry, Carlotta" userId="a703e67a-bb3b-4e12-aaed-2220713a9b5d" providerId="ADAL" clId="{E4AB5E01-1385-4D49-97D8-32CB993010E8}" dt="2019-12-04T02:27:25.116" v="1234" actId="20577"/>
        <pc:sldMkLst>
          <pc:docMk/>
          <pc:sldMk cId="129512475" sldId="535"/>
        </pc:sldMkLst>
        <pc:spChg chg="mod">
          <ac:chgData name="Berry, Carlotta" userId="a703e67a-bb3b-4e12-aaed-2220713a9b5d" providerId="ADAL" clId="{E4AB5E01-1385-4D49-97D8-32CB993010E8}" dt="2019-12-04T02:27:25.116" v="1234" actId="20577"/>
          <ac:spMkLst>
            <pc:docMk/>
            <pc:sldMk cId="129512475" sldId="535"/>
            <ac:spMk id="3" creationId="{91373562-4BE3-487B-9885-FCC4F8B99508}"/>
          </ac:spMkLst>
        </pc:spChg>
      </pc:sldChg>
      <pc:sldChg chg="modTransition">
        <pc:chgData name="Berry, Carlotta" userId="a703e67a-bb3b-4e12-aaed-2220713a9b5d" providerId="ADAL" clId="{E4AB5E01-1385-4D49-97D8-32CB993010E8}" dt="2019-12-04T02:20:19.230" v="963"/>
        <pc:sldMkLst>
          <pc:docMk/>
          <pc:sldMk cId="2668711156" sldId="536"/>
        </pc:sldMkLst>
      </pc:sldChg>
      <pc:sldChg chg="delSp modSp add modTransition">
        <pc:chgData name="Berry, Carlotta" userId="a703e67a-bb3b-4e12-aaed-2220713a9b5d" providerId="ADAL" clId="{E4AB5E01-1385-4D49-97D8-32CB993010E8}" dt="2019-12-04T02:20:19.230" v="963"/>
        <pc:sldMkLst>
          <pc:docMk/>
          <pc:sldMk cId="2064247601" sldId="537"/>
        </pc:sldMkLst>
        <pc:spChg chg="mod">
          <ac:chgData name="Berry, Carlotta" userId="a703e67a-bb3b-4e12-aaed-2220713a9b5d" providerId="ADAL" clId="{E4AB5E01-1385-4D49-97D8-32CB993010E8}" dt="2019-12-04T01:25:50.563" v="20" actId="20577"/>
          <ac:spMkLst>
            <pc:docMk/>
            <pc:sldMk cId="2064247601" sldId="537"/>
            <ac:spMk id="2" creationId="{8D02C482-DD26-40D0-ABED-2E48597F42BC}"/>
          </ac:spMkLst>
        </pc:spChg>
        <pc:spChg chg="mod">
          <ac:chgData name="Berry, Carlotta" userId="a703e67a-bb3b-4e12-aaed-2220713a9b5d" providerId="ADAL" clId="{E4AB5E01-1385-4D49-97D8-32CB993010E8}" dt="2019-12-04T02:00:45.356" v="396" actId="27636"/>
          <ac:spMkLst>
            <pc:docMk/>
            <pc:sldMk cId="2064247601" sldId="537"/>
            <ac:spMk id="3" creationId="{BDD56BF5-237B-49C6-BB35-2EC179E779D8}"/>
          </ac:spMkLst>
        </pc:spChg>
        <pc:spChg chg="del mod">
          <ac:chgData name="Berry, Carlotta" userId="a703e67a-bb3b-4e12-aaed-2220713a9b5d" providerId="ADAL" clId="{E4AB5E01-1385-4D49-97D8-32CB993010E8}" dt="2019-12-04T02:00:11.297" v="387" actId="478"/>
          <ac:spMkLst>
            <pc:docMk/>
            <pc:sldMk cId="2064247601" sldId="537"/>
            <ac:spMk id="4" creationId="{52FB0EEB-E9DD-4719-8C71-E2296F3EA383}"/>
          </ac:spMkLst>
        </pc:spChg>
      </pc:sldChg>
      <pc:sldChg chg="modSp add modTransition">
        <pc:chgData name="Berry, Carlotta" userId="a703e67a-bb3b-4e12-aaed-2220713a9b5d" providerId="ADAL" clId="{E4AB5E01-1385-4D49-97D8-32CB993010E8}" dt="2019-12-06T18:59:40.391" v="1253" actId="20577"/>
        <pc:sldMkLst>
          <pc:docMk/>
          <pc:sldMk cId="1635405164" sldId="538"/>
        </pc:sldMkLst>
        <pc:spChg chg="mod">
          <ac:chgData name="Berry, Carlotta" userId="a703e67a-bb3b-4e12-aaed-2220713a9b5d" providerId="ADAL" clId="{E4AB5E01-1385-4D49-97D8-32CB993010E8}" dt="2019-12-04T01:56:55.906" v="284" actId="20577"/>
          <ac:spMkLst>
            <pc:docMk/>
            <pc:sldMk cId="1635405164" sldId="538"/>
            <ac:spMk id="2" creationId="{0F1DB27B-BD60-4B62-934E-763449D368D9}"/>
          </ac:spMkLst>
        </pc:spChg>
        <pc:spChg chg="mod">
          <ac:chgData name="Berry, Carlotta" userId="a703e67a-bb3b-4e12-aaed-2220713a9b5d" providerId="ADAL" clId="{E4AB5E01-1385-4D49-97D8-32CB993010E8}" dt="2019-12-06T18:59:40.391" v="1253" actId="20577"/>
          <ac:spMkLst>
            <pc:docMk/>
            <pc:sldMk cId="1635405164" sldId="538"/>
            <ac:spMk id="3" creationId="{ECA35270-04EA-4C4D-BA3F-E8D8FC682D83}"/>
          </ac:spMkLst>
        </pc:spChg>
        <pc:spChg chg="mod">
          <ac:chgData name="Berry, Carlotta" userId="a703e67a-bb3b-4e12-aaed-2220713a9b5d" providerId="ADAL" clId="{E4AB5E01-1385-4D49-97D8-32CB993010E8}" dt="2019-12-06T18:59:35.978" v="1250" actId="27636"/>
          <ac:spMkLst>
            <pc:docMk/>
            <pc:sldMk cId="1635405164" sldId="538"/>
            <ac:spMk id="4" creationId="{CDD94E19-C5A2-4A28-8297-BC88C84DC904}"/>
          </ac:spMkLst>
        </pc:spChg>
      </pc:sldChg>
    </pc:docChg>
  </pc:docChgLst>
  <pc:docChgLst>
    <pc:chgData name="Berry, Carlotta" userId="a703e67a-bb3b-4e12-aaed-2220713a9b5d" providerId="ADAL" clId="{A199BEA6-AE2B-49A9-A6BC-2D2F066F47D5}"/>
    <pc:docChg chg="custSel addSld delSld modSld sldOrd">
      <pc:chgData name="Berry, Carlotta" userId="a703e67a-bb3b-4e12-aaed-2220713a9b5d" providerId="ADAL" clId="{A199BEA6-AE2B-49A9-A6BC-2D2F066F47D5}" dt="2021-12-16T00:50:49.567" v="111" actId="20577"/>
      <pc:docMkLst>
        <pc:docMk/>
      </pc:docMkLst>
      <pc:sldChg chg="del">
        <pc:chgData name="Berry, Carlotta" userId="a703e67a-bb3b-4e12-aaed-2220713a9b5d" providerId="ADAL" clId="{A199BEA6-AE2B-49A9-A6BC-2D2F066F47D5}" dt="2021-12-04T07:52:18.612" v="109" actId="2696"/>
        <pc:sldMkLst>
          <pc:docMk/>
          <pc:sldMk cId="831842757" sldId="339"/>
        </pc:sldMkLst>
      </pc:sldChg>
      <pc:sldChg chg="del">
        <pc:chgData name="Berry, Carlotta" userId="a703e67a-bb3b-4e12-aaed-2220713a9b5d" providerId="ADAL" clId="{A199BEA6-AE2B-49A9-A6BC-2D2F066F47D5}" dt="2021-12-04T07:52:18.612" v="109" actId="2696"/>
        <pc:sldMkLst>
          <pc:docMk/>
          <pc:sldMk cId="2834273931" sldId="340"/>
        </pc:sldMkLst>
      </pc:sldChg>
      <pc:sldChg chg="del">
        <pc:chgData name="Berry, Carlotta" userId="a703e67a-bb3b-4e12-aaed-2220713a9b5d" providerId="ADAL" clId="{A199BEA6-AE2B-49A9-A6BC-2D2F066F47D5}" dt="2021-12-04T07:52:18.612" v="109" actId="2696"/>
        <pc:sldMkLst>
          <pc:docMk/>
          <pc:sldMk cId="2123233782" sldId="341"/>
        </pc:sldMkLst>
      </pc:sldChg>
      <pc:sldChg chg="del">
        <pc:chgData name="Berry, Carlotta" userId="a703e67a-bb3b-4e12-aaed-2220713a9b5d" providerId="ADAL" clId="{A199BEA6-AE2B-49A9-A6BC-2D2F066F47D5}" dt="2021-12-04T07:52:18.612" v="109" actId="2696"/>
        <pc:sldMkLst>
          <pc:docMk/>
          <pc:sldMk cId="2754538784" sldId="342"/>
        </pc:sldMkLst>
      </pc:sldChg>
      <pc:sldChg chg="del">
        <pc:chgData name="Berry, Carlotta" userId="a703e67a-bb3b-4e12-aaed-2220713a9b5d" providerId="ADAL" clId="{A199BEA6-AE2B-49A9-A6BC-2D2F066F47D5}" dt="2021-12-04T07:52:18.612" v="109" actId="2696"/>
        <pc:sldMkLst>
          <pc:docMk/>
          <pc:sldMk cId="1697432406" sldId="343"/>
        </pc:sldMkLst>
      </pc:sldChg>
      <pc:sldChg chg="del">
        <pc:chgData name="Berry, Carlotta" userId="a703e67a-bb3b-4e12-aaed-2220713a9b5d" providerId="ADAL" clId="{A199BEA6-AE2B-49A9-A6BC-2D2F066F47D5}" dt="2021-12-04T07:52:18.612" v="109" actId="2696"/>
        <pc:sldMkLst>
          <pc:docMk/>
          <pc:sldMk cId="1324175378" sldId="344"/>
        </pc:sldMkLst>
      </pc:sldChg>
      <pc:sldChg chg="del">
        <pc:chgData name="Berry, Carlotta" userId="a703e67a-bb3b-4e12-aaed-2220713a9b5d" providerId="ADAL" clId="{A199BEA6-AE2B-49A9-A6BC-2D2F066F47D5}" dt="2021-12-04T07:52:18.612" v="109" actId="2696"/>
        <pc:sldMkLst>
          <pc:docMk/>
          <pc:sldMk cId="1513805664" sldId="345"/>
        </pc:sldMkLst>
      </pc:sldChg>
      <pc:sldChg chg="modSp mod">
        <pc:chgData name="Berry, Carlotta" userId="a703e67a-bb3b-4e12-aaed-2220713a9b5d" providerId="ADAL" clId="{A199BEA6-AE2B-49A9-A6BC-2D2F066F47D5}" dt="2021-12-16T00:50:49.567" v="111" actId="20577"/>
        <pc:sldMkLst>
          <pc:docMk/>
          <pc:sldMk cId="1625087777" sldId="534"/>
        </pc:sldMkLst>
        <pc:spChg chg="mod">
          <ac:chgData name="Berry, Carlotta" userId="a703e67a-bb3b-4e12-aaed-2220713a9b5d" providerId="ADAL" clId="{A199BEA6-AE2B-49A9-A6BC-2D2F066F47D5}" dt="2021-12-16T00:50:49.567" v="111" actId="20577"/>
          <ac:spMkLst>
            <pc:docMk/>
            <pc:sldMk cId="1625087777" sldId="534"/>
            <ac:spMk id="2" creationId="{F63F5BEA-123E-409E-8927-5E7400B28B43}"/>
          </ac:spMkLst>
        </pc:spChg>
      </pc:sldChg>
      <pc:sldChg chg="modSp">
        <pc:chgData name="Berry, Carlotta" userId="a703e67a-bb3b-4e12-aaed-2220713a9b5d" providerId="ADAL" clId="{A199BEA6-AE2B-49A9-A6BC-2D2F066F47D5}" dt="2021-11-27T21:04:32.540" v="1" actId="14100"/>
        <pc:sldMkLst>
          <pc:docMk/>
          <pc:sldMk cId="2668711156" sldId="536"/>
        </pc:sldMkLst>
        <pc:picChg chg="mod">
          <ac:chgData name="Berry, Carlotta" userId="a703e67a-bb3b-4e12-aaed-2220713a9b5d" providerId="ADAL" clId="{A199BEA6-AE2B-49A9-A6BC-2D2F066F47D5}" dt="2021-11-27T21:04:32.540" v="1" actId="14100"/>
          <ac:picMkLst>
            <pc:docMk/>
            <pc:sldMk cId="2668711156" sldId="536"/>
            <ac:picMk id="3074" creationId="{AC090DB0-D9B8-4042-A044-914430BCBBC0}"/>
          </ac:picMkLst>
        </pc:picChg>
      </pc:sldChg>
      <pc:sldChg chg="addSp delSp modSp new mod ord modAnim">
        <pc:chgData name="Berry, Carlotta" userId="a703e67a-bb3b-4e12-aaed-2220713a9b5d" providerId="ADAL" clId="{A199BEA6-AE2B-49A9-A6BC-2D2F066F47D5}" dt="2021-11-28T00:10:12.966" v="108" actId="1076"/>
        <pc:sldMkLst>
          <pc:docMk/>
          <pc:sldMk cId="2477316836" sldId="539"/>
        </pc:sldMkLst>
        <pc:spChg chg="mod">
          <ac:chgData name="Berry, Carlotta" userId="a703e67a-bb3b-4e12-aaed-2220713a9b5d" providerId="ADAL" clId="{A199BEA6-AE2B-49A9-A6BC-2D2F066F47D5}" dt="2021-11-27T23:59:46.353" v="103" actId="20577"/>
          <ac:spMkLst>
            <pc:docMk/>
            <pc:sldMk cId="2477316836" sldId="539"/>
            <ac:spMk id="2" creationId="{CD651850-DC70-4997-910A-63CF38290951}"/>
          </ac:spMkLst>
        </pc:spChg>
        <pc:spChg chg="del">
          <ac:chgData name="Berry, Carlotta" userId="a703e67a-bb3b-4e12-aaed-2220713a9b5d" providerId="ADAL" clId="{A199BEA6-AE2B-49A9-A6BC-2D2F066F47D5}" dt="2021-11-28T00:10:00.552" v="105"/>
          <ac:spMkLst>
            <pc:docMk/>
            <pc:sldMk cId="2477316836" sldId="539"/>
            <ac:spMk id="3" creationId="{7D50F020-84B2-4A5A-B44C-02CF899F7DC3}"/>
          </ac:spMkLst>
        </pc:spChg>
        <pc:picChg chg="add mod">
          <ac:chgData name="Berry, Carlotta" userId="a703e67a-bb3b-4e12-aaed-2220713a9b5d" providerId="ADAL" clId="{A199BEA6-AE2B-49A9-A6BC-2D2F066F47D5}" dt="2021-11-28T00:10:12.966" v="108" actId="1076"/>
          <ac:picMkLst>
            <pc:docMk/>
            <pc:sldMk cId="2477316836" sldId="539"/>
            <ac:picMk id="4" creationId="{2ED0E1B7-D8FC-4DFB-AD2A-D853A468AF5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6" tIns="48328" rIns="96656" bIns="48328" rtlCol="0"/>
          <a:lstStyle>
            <a:lvl1pPr algn="l">
              <a:defRPr sz="1200"/>
            </a:lvl1pPr>
          </a:lstStyle>
          <a:p>
            <a:endParaRPr lang="en-US"/>
          </a:p>
        </p:txBody>
      </p:sp>
      <p:sp>
        <p:nvSpPr>
          <p:cNvPr id="3" name="Date Placeholder 2"/>
          <p:cNvSpPr>
            <a:spLocks noGrp="1"/>
          </p:cNvSpPr>
          <p:nvPr>
            <p:ph type="dt" sz="quarter" idx="1"/>
          </p:nvPr>
        </p:nvSpPr>
        <p:spPr>
          <a:xfrm>
            <a:off x="4144011" y="1"/>
            <a:ext cx="3169920" cy="480060"/>
          </a:xfrm>
          <a:prstGeom prst="rect">
            <a:avLst/>
          </a:prstGeom>
        </p:spPr>
        <p:txBody>
          <a:bodyPr vert="horz" lIns="96656" tIns="48328" rIns="96656" bIns="48328" rtlCol="0"/>
          <a:lstStyle>
            <a:lvl1pPr algn="r">
              <a:defRPr sz="1200"/>
            </a:lvl1pPr>
          </a:lstStyle>
          <a:p>
            <a:fld id="{EB63C245-C1B8-4FA4-91B8-C8C13053027F}" type="datetimeFigureOut">
              <a:rPr lang="en-US" smtClean="0"/>
              <a:t>11/27/2023</a:t>
            </a:fld>
            <a:endParaRPr lang="en-US"/>
          </a:p>
        </p:txBody>
      </p:sp>
      <p:sp>
        <p:nvSpPr>
          <p:cNvPr id="4" name="Footer Placeholder 3"/>
          <p:cNvSpPr>
            <a:spLocks noGrp="1"/>
          </p:cNvSpPr>
          <p:nvPr>
            <p:ph type="ftr" sz="quarter" idx="2"/>
          </p:nvPr>
        </p:nvSpPr>
        <p:spPr>
          <a:xfrm>
            <a:off x="0" y="9118919"/>
            <a:ext cx="3169920" cy="480060"/>
          </a:xfrm>
          <a:prstGeom prst="rect">
            <a:avLst/>
          </a:prstGeom>
        </p:spPr>
        <p:txBody>
          <a:bodyPr vert="horz" lIns="96656" tIns="48328" rIns="96656" bIns="48328" rtlCol="0" anchor="b"/>
          <a:lstStyle>
            <a:lvl1pPr algn="l">
              <a:defRPr sz="1200"/>
            </a:lvl1pPr>
          </a:lstStyle>
          <a:p>
            <a:endParaRPr lang="en-US"/>
          </a:p>
        </p:txBody>
      </p:sp>
      <p:sp>
        <p:nvSpPr>
          <p:cNvPr id="5" name="Slide Number Placeholder 4"/>
          <p:cNvSpPr>
            <a:spLocks noGrp="1"/>
          </p:cNvSpPr>
          <p:nvPr>
            <p:ph type="sldNum" sz="quarter" idx="3"/>
          </p:nvPr>
        </p:nvSpPr>
        <p:spPr>
          <a:xfrm>
            <a:off x="4144011" y="9118919"/>
            <a:ext cx="3169920" cy="480060"/>
          </a:xfrm>
          <a:prstGeom prst="rect">
            <a:avLst/>
          </a:prstGeom>
        </p:spPr>
        <p:txBody>
          <a:bodyPr vert="horz" lIns="96656" tIns="48328" rIns="96656" bIns="48328" rtlCol="0" anchor="b"/>
          <a:lstStyle>
            <a:lvl1pPr algn="r">
              <a:defRPr sz="1200"/>
            </a:lvl1pPr>
          </a:lstStyle>
          <a:p>
            <a:fld id="{608DE33B-29E9-4E4B-B75C-3BB1D047B1CC}" type="slidenum">
              <a:rPr lang="en-US" smtClean="0"/>
              <a:t>‹#›</a:t>
            </a:fld>
            <a:endParaRPr lang="en-US"/>
          </a:p>
        </p:txBody>
      </p:sp>
    </p:spTree>
    <p:extLst>
      <p:ext uri="{BB962C8B-B14F-4D97-AF65-F5344CB8AC3E}">
        <p14:creationId xmlns:p14="http://schemas.microsoft.com/office/powerpoint/2010/main" val="1534849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6" tIns="48328" rIns="96656" bIns="48328" rtlCol="0"/>
          <a:lstStyle>
            <a:lvl1pPr algn="l">
              <a:defRPr sz="1200"/>
            </a:lvl1pPr>
          </a:lstStyle>
          <a:p>
            <a:endParaRPr lang="en-US"/>
          </a:p>
        </p:txBody>
      </p:sp>
      <p:sp>
        <p:nvSpPr>
          <p:cNvPr id="3" name="Date Placeholder 2"/>
          <p:cNvSpPr>
            <a:spLocks noGrp="1"/>
          </p:cNvSpPr>
          <p:nvPr>
            <p:ph type="dt" idx="1"/>
          </p:nvPr>
        </p:nvSpPr>
        <p:spPr>
          <a:xfrm>
            <a:off x="4143588" y="1"/>
            <a:ext cx="3169920" cy="480060"/>
          </a:xfrm>
          <a:prstGeom prst="rect">
            <a:avLst/>
          </a:prstGeom>
        </p:spPr>
        <p:txBody>
          <a:bodyPr vert="horz" lIns="96656" tIns="48328" rIns="96656" bIns="48328" rtlCol="0"/>
          <a:lstStyle>
            <a:lvl1pPr algn="r">
              <a:defRPr sz="1200"/>
            </a:lvl1pPr>
          </a:lstStyle>
          <a:p>
            <a:fld id="{DD80C517-5073-4B47-9E81-CAAB6C89379E}" type="datetimeFigureOut">
              <a:rPr lang="en-US" smtClean="0"/>
              <a:t>11/27/2023</a:t>
            </a:fld>
            <a:endParaRPr lang="en-US"/>
          </a:p>
        </p:txBody>
      </p:sp>
      <p:sp>
        <p:nvSpPr>
          <p:cNvPr id="4" name="Slide Image Placeholder 3"/>
          <p:cNvSpPr>
            <a:spLocks noGrp="1" noRot="1" noChangeAspect="1"/>
          </p:cNvSpPr>
          <p:nvPr>
            <p:ph type="sldImg" idx="2"/>
          </p:nvPr>
        </p:nvSpPr>
        <p:spPr>
          <a:xfrm>
            <a:off x="1258888" y="720725"/>
            <a:ext cx="4799012" cy="3600450"/>
          </a:xfrm>
          <a:prstGeom prst="rect">
            <a:avLst/>
          </a:prstGeom>
          <a:noFill/>
          <a:ln w="12700">
            <a:solidFill>
              <a:prstClr val="black"/>
            </a:solidFill>
          </a:ln>
        </p:spPr>
        <p:txBody>
          <a:bodyPr vert="horz" lIns="96656" tIns="48328" rIns="96656" bIns="48328" rtlCol="0" anchor="ctr"/>
          <a:lstStyle/>
          <a:p>
            <a:endParaRPr lang="en-US"/>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6" tIns="48328" rIns="96656" bIns="4832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56" tIns="48328" rIns="96656" bIns="48328" rtlCol="0" anchor="b"/>
          <a:lstStyle>
            <a:lvl1pPr algn="l">
              <a:defRPr sz="1200"/>
            </a:lvl1pPr>
          </a:lstStyle>
          <a:p>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lIns="96656" tIns="48328" rIns="96656" bIns="48328" rtlCol="0" anchor="b"/>
          <a:lstStyle>
            <a:lvl1pPr algn="r">
              <a:defRPr sz="1200"/>
            </a:lvl1pPr>
          </a:lstStyle>
          <a:p>
            <a:fld id="{97C35A58-A925-4E72-8D4D-4D1B88EEA39E}" type="slidenum">
              <a:rPr lang="en-US" smtClean="0"/>
              <a:t>‹#›</a:t>
            </a:fld>
            <a:endParaRPr lang="en-US"/>
          </a:p>
        </p:txBody>
      </p:sp>
    </p:spTree>
    <p:extLst>
      <p:ext uri="{BB962C8B-B14F-4D97-AF65-F5344CB8AC3E}">
        <p14:creationId xmlns:p14="http://schemas.microsoft.com/office/powerpoint/2010/main" val="3684711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1</a:t>
            </a:fld>
            <a:endParaRPr lang="en-US"/>
          </a:p>
        </p:txBody>
      </p:sp>
    </p:spTree>
    <p:extLst>
      <p:ext uri="{BB962C8B-B14F-4D97-AF65-F5344CB8AC3E}">
        <p14:creationId xmlns:p14="http://schemas.microsoft.com/office/powerpoint/2010/main" val="2767635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C35A58-A925-4E72-8D4D-4D1B88EEA39E}" type="slidenum">
              <a:rPr lang="en-US" smtClean="0"/>
              <a:t>13</a:t>
            </a:fld>
            <a:endParaRPr lang="en-US"/>
          </a:p>
        </p:txBody>
      </p:sp>
    </p:spTree>
    <p:extLst>
      <p:ext uri="{BB962C8B-B14F-4D97-AF65-F5344CB8AC3E}">
        <p14:creationId xmlns:p14="http://schemas.microsoft.com/office/powerpoint/2010/main" val="1298951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pPr>
            <a:r>
              <a:rPr lang="en-US" sz="800" b="1" i="1" dirty="0">
                <a:solidFill>
                  <a:srgbClr val="C00000"/>
                </a:solidFill>
              </a:rPr>
              <a:t>Mobile robot kinematics </a:t>
            </a:r>
            <a:r>
              <a:rPr lang="en-US" sz="800" dirty="0"/>
              <a:t>is the dynamic model of how a mobile robot behaves</a:t>
            </a:r>
          </a:p>
          <a:p>
            <a:pPr>
              <a:lnSpc>
                <a:spcPct val="120000"/>
              </a:lnSpc>
            </a:pPr>
            <a:r>
              <a:rPr lang="en-US" sz="800" dirty="0"/>
              <a:t>Kinematics is a description of mechanical behavior of the robot for </a:t>
            </a:r>
            <a:r>
              <a:rPr lang="en-US" sz="800" dirty="0">
                <a:solidFill>
                  <a:schemeClr val="bg2">
                    <a:lumMod val="25000"/>
                  </a:schemeClr>
                </a:solidFill>
              </a:rPr>
              <a:t>design </a:t>
            </a:r>
            <a:r>
              <a:rPr lang="en-US" sz="800" dirty="0"/>
              <a:t>and </a:t>
            </a:r>
            <a:r>
              <a:rPr lang="en-US" sz="800" dirty="0">
                <a:solidFill>
                  <a:schemeClr val="bg2">
                    <a:lumMod val="25000"/>
                  </a:schemeClr>
                </a:solidFill>
              </a:rPr>
              <a:t>control</a:t>
            </a:r>
          </a:p>
          <a:p>
            <a:pPr>
              <a:lnSpc>
                <a:spcPct val="120000"/>
              </a:lnSpc>
            </a:pPr>
            <a:r>
              <a:rPr lang="en-US" sz="800" dirty="0"/>
              <a:t>Mobile Robot Kinematics is used for:</a:t>
            </a:r>
          </a:p>
          <a:p>
            <a:pPr marL="852446" lvl="1" indent="-369170">
              <a:lnSpc>
                <a:spcPct val="120000"/>
              </a:lnSpc>
            </a:pPr>
            <a:r>
              <a:rPr lang="en-US" sz="800" dirty="0"/>
              <a:t>Position estimation</a:t>
            </a:r>
          </a:p>
          <a:p>
            <a:pPr marL="852446" lvl="1" indent="-369170">
              <a:lnSpc>
                <a:spcPct val="120000"/>
              </a:lnSpc>
            </a:pPr>
            <a:r>
              <a:rPr lang="en-US" sz="800" dirty="0"/>
              <a:t>Motion estimation</a:t>
            </a:r>
          </a:p>
          <a:p>
            <a:pPr>
              <a:lnSpc>
                <a:spcPct val="120000"/>
              </a:lnSpc>
            </a:pPr>
            <a:r>
              <a:rPr lang="en-US" sz="800" dirty="0"/>
              <a:t>Mobile robots move unbounded with respect to their environment</a:t>
            </a:r>
          </a:p>
          <a:p>
            <a:pPr marL="852446" lvl="1" indent="-369170">
              <a:lnSpc>
                <a:spcPct val="120000"/>
              </a:lnSpc>
            </a:pPr>
            <a:r>
              <a:rPr lang="en-US" sz="800" dirty="0"/>
              <a:t>There is no direct way to measure robot position</a:t>
            </a:r>
          </a:p>
          <a:p>
            <a:pPr marL="852446" lvl="1" indent="-369170">
              <a:lnSpc>
                <a:spcPct val="120000"/>
              </a:lnSpc>
            </a:pPr>
            <a:r>
              <a:rPr lang="en-US" sz="800" dirty="0"/>
              <a:t>Position must be integrated over time</a:t>
            </a:r>
          </a:p>
          <a:p>
            <a:pPr marL="852446" lvl="1" indent="-369170">
              <a:lnSpc>
                <a:spcPct val="120000"/>
              </a:lnSpc>
            </a:pPr>
            <a:r>
              <a:rPr lang="en-US" sz="800" dirty="0"/>
              <a:t>The integration leads to inaccuracies in position and motion estimation</a:t>
            </a:r>
          </a:p>
          <a:p>
            <a:pPr marL="852446" lvl="1" indent="-369170">
              <a:lnSpc>
                <a:spcPct val="120000"/>
              </a:lnSpc>
            </a:pPr>
            <a:endParaRPr lang="en-US" sz="800" dirty="0"/>
          </a:p>
          <a:p>
            <a:pPr>
              <a:lnSpc>
                <a:spcPct val="90000"/>
              </a:lnSpc>
            </a:pPr>
            <a:r>
              <a:rPr lang="en-US" sz="800" dirty="0"/>
              <a:t>Given wheel velocities at any given time, compute position/orientation for any future time</a:t>
            </a:r>
          </a:p>
          <a:p>
            <a:pPr>
              <a:lnSpc>
                <a:spcPct val="90000"/>
              </a:lnSpc>
            </a:pPr>
            <a:r>
              <a:rPr lang="en-US" sz="800" dirty="0"/>
              <a:t>Advantages</a:t>
            </a:r>
          </a:p>
          <a:p>
            <a:pPr lvl="1">
              <a:lnSpc>
                <a:spcPct val="90000"/>
              </a:lnSpc>
            </a:pPr>
            <a:r>
              <a:rPr lang="en-US" sz="800" dirty="0"/>
              <a:t>Self-contained</a:t>
            </a:r>
          </a:p>
          <a:p>
            <a:pPr lvl="1">
              <a:lnSpc>
                <a:spcPct val="90000"/>
              </a:lnSpc>
            </a:pPr>
            <a:r>
              <a:rPr lang="en-US" sz="800" dirty="0"/>
              <a:t>Can get positions anywhere along curved paths</a:t>
            </a:r>
          </a:p>
          <a:p>
            <a:pPr lvl="1">
              <a:lnSpc>
                <a:spcPct val="90000"/>
              </a:lnSpc>
            </a:pPr>
            <a:r>
              <a:rPr lang="en-US" sz="800" dirty="0"/>
              <a:t>Always provides an “estimate” of position</a:t>
            </a:r>
          </a:p>
          <a:p>
            <a:pPr>
              <a:lnSpc>
                <a:spcPct val="90000"/>
              </a:lnSpc>
            </a:pPr>
            <a:endParaRPr lang="en-US" sz="800" b="1" u="sng" dirty="0"/>
          </a:p>
          <a:p>
            <a:pPr>
              <a:lnSpc>
                <a:spcPct val="90000"/>
              </a:lnSpc>
            </a:pPr>
            <a:r>
              <a:rPr lang="en-US" sz="800" b="1" u="sng" dirty="0"/>
              <a:t>Odometry Errors</a:t>
            </a:r>
          </a:p>
          <a:p>
            <a:pPr>
              <a:lnSpc>
                <a:spcPct val="90000"/>
              </a:lnSpc>
            </a:pPr>
            <a:r>
              <a:rPr lang="en-US" sz="800" dirty="0"/>
              <a:t>Disadvantages</a:t>
            </a:r>
          </a:p>
          <a:p>
            <a:pPr lvl="1">
              <a:lnSpc>
                <a:spcPct val="90000"/>
              </a:lnSpc>
            </a:pPr>
            <a:r>
              <a:rPr lang="en-US" sz="800" dirty="0"/>
              <a:t>Requires accurate measurement of wheel velocities over time, including measuring acceleration and deceleration</a:t>
            </a:r>
          </a:p>
          <a:p>
            <a:pPr lvl="1">
              <a:lnSpc>
                <a:spcPct val="90000"/>
              </a:lnSpc>
            </a:pPr>
            <a:r>
              <a:rPr lang="en-US" sz="800" dirty="0"/>
              <a:t>Position error grows over time</a:t>
            </a:r>
          </a:p>
          <a:p>
            <a:pPr marL="852446" lvl="1" indent="-369170">
              <a:lnSpc>
                <a:spcPct val="120000"/>
              </a:lnSpc>
            </a:pPr>
            <a:endParaRPr lang="en-US" sz="800" dirty="0"/>
          </a:p>
          <a:p>
            <a:pPr>
              <a:lnSpc>
                <a:spcPct val="90000"/>
              </a:lnSpc>
            </a:pPr>
            <a:r>
              <a:rPr lang="en-US" sz="800" dirty="0"/>
              <a:t>Systematic </a:t>
            </a:r>
          </a:p>
          <a:p>
            <a:pPr lvl="1">
              <a:lnSpc>
                <a:spcPct val="90000"/>
              </a:lnSpc>
            </a:pPr>
            <a:r>
              <a:rPr lang="en-US" sz="800" dirty="0"/>
              <a:t>Unequal wheel diameters</a:t>
            </a:r>
          </a:p>
          <a:p>
            <a:pPr lvl="1">
              <a:lnSpc>
                <a:spcPct val="90000"/>
              </a:lnSpc>
            </a:pPr>
            <a:r>
              <a:rPr lang="en-US" sz="800" dirty="0"/>
              <a:t>Misalignment of wheels</a:t>
            </a:r>
          </a:p>
          <a:p>
            <a:pPr lvl="1">
              <a:lnSpc>
                <a:spcPct val="90000"/>
              </a:lnSpc>
            </a:pPr>
            <a:r>
              <a:rPr lang="en-US" sz="800" dirty="0"/>
              <a:t>Finite encoder resolution</a:t>
            </a:r>
          </a:p>
          <a:p>
            <a:pPr lvl="1">
              <a:lnSpc>
                <a:spcPct val="90000"/>
              </a:lnSpc>
            </a:pPr>
            <a:r>
              <a:rPr lang="en-US" sz="800" dirty="0"/>
              <a:t>Finite encoder sampling rate</a:t>
            </a:r>
          </a:p>
          <a:p>
            <a:r>
              <a:rPr lang="en-US" sz="800" dirty="0"/>
              <a:t>Non-systematic</a:t>
            </a:r>
          </a:p>
          <a:p>
            <a:pPr lvl="1"/>
            <a:r>
              <a:rPr lang="en-US" sz="800" dirty="0"/>
              <a:t>Travel over uneven floors</a:t>
            </a:r>
          </a:p>
          <a:p>
            <a:pPr lvl="1"/>
            <a:r>
              <a:rPr lang="en-US" sz="800" dirty="0"/>
              <a:t>Unexpected objects in the floor</a:t>
            </a:r>
          </a:p>
          <a:p>
            <a:pPr lvl="1"/>
            <a:r>
              <a:rPr lang="en-US" sz="800" dirty="0"/>
              <a:t>Wheel slippage due to</a:t>
            </a:r>
          </a:p>
          <a:p>
            <a:pPr lvl="2"/>
            <a:r>
              <a:rPr lang="en-US" sz="800" dirty="0"/>
              <a:t>Over acceleration</a:t>
            </a:r>
          </a:p>
          <a:p>
            <a:pPr lvl="2"/>
            <a:r>
              <a:rPr lang="en-US" sz="800" dirty="0"/>
              <a:t>Slippery floor</a:t>
            </a:r>
          </a:p>
          <a:p>
            <a:pPr lvl="2"/>
            <a:r>
              <a:rPr lang="en-US" sz="800" dirty="0"/>
              <a:t>skidding</a:t>
            </a:r>
          </a:p>
          <a:p>
            <a:pPr>
              <a:lnSpc>
                <a:spcPct val="90000"/>
              </a:lnSpc>
            </a:pPr>
            <a:r>
              <a:rPr lang="en-US" sz="800" dirty="0"/>
              <a:t>Imprecise measurements</a:t>
            </a:r>
          </a:p>
          <a:p>
            <a:pPr lvl="1">
              <a:lnSpc>
                <a:spcPct val="90000"/>
              </a:lnSpc>
            </a:pPr>
            <a:r>
              <a:rPr lang="en-US" sz="800" dirty="0"/>
              <a:t>Discrepancy with actual speed and turn angles</a:t>
            </a:r>
          </a:p>
          <a:p>
            <a:pPr>
              <a:lnSpc>
                <a:spcPct val="90000"/>
              </a:lnSpc>
            </a:pPr>
            <a:r>
              <a:rPr lang="en-US" sz="800" dirty="0"/>
              <a:t>Inaccurate control model</a:t>
            </a:r>
          </a:p>
          <a:p>
            <a:pPr lvl="1">
              <a:lnSpc>
                <a:spcPct val="90000"/>
              </a:lnSpc>
            </a:pPr>
            <a:r>
              <a:rPr lang="en-US" sz="800" dirty="0"/>
              <a:t>Tracks/Wheels/Motors are not perfectly aligned or do not make contact at a single point</a:t>
            </a:r>
          </a:p>
          <a:p>
            <a:pPr>
              <a:lnSpc>
                <a:spcPct val="90000"/>
              </a:lnSpc>
            </a:pPr>
            <a:r>
              <a:rPr lang="en-US" sz="800" dirty="0"/>
              <a:t>Immeasurable physical characteristics</a:t>
            </a:r>
          </a:p>
          <a:p>
            <a:pPr lvl="1">
              <a:lnSpc>
                <a:spcPct val="90000"/>
              </a:lnSpc>
            </a:pPr>
            <a:r>
              <a:rPr lang="en-US" sz="800" dirty="0"/>
              <a:t>Friction</a:t>
            </a:r>
          </a:p>
          <a:p>
            <a:pPr lvl="1">
              <a:lnSpc>
                <a:spcPct val="90000"/>
              </a:lnSpc>
            </a:pPr>
            <a:r>
              <a:rPr lang="en-US" sz="800" dirty="0"/>
              <a:t>Wobbling wheels</a:t>
            </a:r>
          </a:p>
          <a:p>
            <a:pPr lvl="1">
              <a:lnSpc>
                <a:spcPct val="90000"/>
              </a:lnSpc>
            </a:pPr>
            <a:r>
              <a:rPr lang="en-US" sz="800" dirty="0"/>
              <a:t>Surface is not perfectly smooth and hard</a:t>
            </a:r>
          </a:p>
          <a:p>
            <a:pPr lvl="1">
              <a:lnSpc>
                <a:spcPct val="90000"/>
              </a:lnSpc>
            </a:pPr>
            <a:r>
              <a:rPr lang="en-US" sz="800" dirty="0"/>
              <a:t>Sliding</a:t>
            </a:r>
          </a:p>
          <a:p>
            <a:pPr>
              <a:lnSpc>
                <a:spcPct val="110000"/>
              </a:lnSpc>
            </a:pPr>
            <a:endParaRPr lang="en-US" sz="800" b="1" u="sng" dirty="0">
              <a:solidFill>
                <a:schemeClr val="tx2">
                  <a:lumMod val="50000"/>
                </a:schemeClr>
              </a:solidFill>
            </a:endParaRPr>
          </a:p>
          <a:p>
            <a:pPr>
              <a:lnSpc>
                <a:spcPct val="110000"/>
              </a:lnSpc>
            </a:pPr>
            <a:r>
              <a:rPr lang="en-US" sz="800" b="1" u="sng" dirty="0">
                <a:solidFill>
                  <a:schemeClr val="tx2">
                    <a:lumMod val="50000"/>
                  </a:schemeClr>
                </a:solidFill>
              </a:rPr>
              <a:t>Open loop control</a:t>
            </a:r>
          </a:p>
          <a:p>
            <a:pPr>
              <a:lnSpc>
                <a:spcPct val="110000"/>
              </a:lnSpc>
            </a:pPr>
            <a:r>
              <a:rPr lang="en-US" sz="800" b="1" dirty="0">
                <a:solidFill>
                  <a:schemeClr val="tx2">
                    <a:lumMod val="50000"/>
                  </a:schemeClr>
                </a:solidFill>
              </a:rPr>
              <a:t>Open Loop Control </a:t>
            </a:r>
            <a:r>
              <a:rPr lang="en-US" sz="800" dirty="0"/>
              <a:t>does not use sensory feedback, and the robot state is not fed back into the system</a:t>
            </a:r>
          </a:p>
          <a:p>
            <a:pPr>
              <a:lnSpc>
                <a:spcPct val="110000"/>
              </a:lnSpc>
            </a:pPr>
            <a:r>
              <a:rPr lang="en-US" sz="800" b="1" dirty="0">
                <a:solidFill>
                  <a:schemeClr val="tx2">
                    <a:lumMod val="50000"/>
                  </a:schemeClr>
                </a:solidFill>
              </a:rPr>
              <a:t>Feed-forward control</a:t>
            </a:r>
          </a:p>
          <a:p>
            <a:pPr lvl="1">
              <a:lnSpc>
                <a:spcPct val="110000"/>
              </a:lnSpc>
            </a:pPr>
            <a:r>
              <a:rPr lang="en-US" sz="800" dirty="0"/>
              <a:t>The command signal is a function of some parameters measured in advance</a:t>
            </a:r>
          </a:p>
          <a:p>
            <a:pPr>
              <a:lnSpc>
                <a:spcPct val="110000"/>
              </a:lnSpc>
            </a:pPr>
            <a:r>
              <a:rPr lang="en-US" sz="800" dirty="0"/>
              <a:t>Feed-forward systems </a:t>
            </a:r>
            <a:r>
              <a:rPr lang="en-US" sz="800" b="1" dirty="0"/>
              <a:t>are effective </a:t>
            </a:r>
            <a:r>
              <a:rPr lang="en-US" sz="800" dirty="0"/>
              <a:t>only if</a:t>
            </a:r>
          </a:p>
          <a:p>
            <a:pPr lvl="1">
              <a:lnSpc>
                <a:spcPct val="110000"/>
              </a:lnSpc>
            </a:pPr>
            <a:r>
              <a:rPr lang="en-US" sz="800" dirty="0"/>
              <a:t>They are well calibrated</a:t>
            </a:r>
          </a:p>
          <a:p>
            <a:pPr lvl="1">
              <a:lnSpc>
                <a:spcPct val="110000"/>
              </a:lnSpc>
            </a:pPr>
            <a:r>
              <a:rPr lang="en-US" sz="800" dirty="0"/>
              <a:t>The environment is predictable and does not change</a:t>
            </a:r>
          </a:p>
          <a:p>
            <a:pPr lvl="1">
              <a:lnSpc>
                <a:spcPct val="90000"/>
              </a:lnSpc>
            </a:pPr>
            <a:endParaRPr lang="en-US" sz="800" dirty="0"/>
          </a:p>
        </p:txBody>
      </p:sp>
      <p:sp>
        <p:nvSpPr>
          <p:cNvPr id="4" name="Slide Number Placeholder 3"/>
          <p:cNvSpPr>
            <a:spLocks noGrp="1"/>
          </p:cNvSpPr>
          <p:nvPr>
            <p:ph type="sldNum" sz="quarter" idx="10"/>
          </p:nvPr>
        </p:nvSpPr>
        <p:spPr/>
        <p:txBody>
          <a:bodyPr/>
          <a:lstStyle/>
          <a:p>
            <a:fld id="{97C35A58-A925-4E72-8D4D-4D1B88EEA39E}" type="slidenum">
              <a:rPr lang="en-US" smtClean="0"/>
              <a:t>14</a:t>
            </a:fld>
            <a:endParaRPr lang="en-US"/>
          </a:p>
        </p:txBody>
      </p:sp>
    </p:spTree>
    <p:extLst>
      <p:ext uri="{BB962C8B-B14F-4D97-AF65-F5344CB8AC3E}">
        <p14:creationId xmlns:p14="http://schemas.microsoft.com/office/powerpoint/2010/main" val="708444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C35A58-A925-4E72-8D4D-4D1B88EEA39E}" type="slidenum">
              <a:rPr lang="en-US" smtClean="0"/>
              <a:t>15</a:t>
            </a:fld>
            <a:endParaRPr lang="en-US"/>
          </a:p>
        </p:txBody>
      </p:sp>
    </p:spTree>
    <p:extLst>
      <p:ext uri="{BB962C8B-B14F-4D97-AF65-F5344CB8AC3E}">
        <p14:creationId xmlns:p14="http://schemas.microsoft.com/office/powerpoint/2010/main" val="1353451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C35A58-A925-4E72-8D4D-4D1B88EEA39E}" type="slidenum">
              <a:rPr lang="en-US" smtClean="0"/>
              <a:t>16</a:t>
            </a:fld>
            <a:endParaRPr lang="en-US"/>
          </a:p>
        </p:txBody>
      </p:sp>
    </p:spTree>
    <p:extLst>
      <p:ext uri="{BB962C8B-B14F-4D97-AF65-F5344CB8AC3E}">
        <p14:creationId xmlns:p14="http://schemas.microsoft.com/office/powerpoint/2010/main" val="1081652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17</a:t>
            </a:fld>
            <a:endParaRPr lang="en-US"/>
          </a:p>
        </p:txBody>
      </p:sp>
    </p:spTree>
    <p:extLst>
      <p:ext uri="{BB962C8B-B14F-4D97-AF65-F5344CB8AC3E}">
        <p14:creationId xmlns:p14="http://schemas.microsoft.com/office/powerpoint/2010/main" val="413320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18</a:t>
            </a:fld>
            <a:endParaRPr lang="en-US"/>
          </a:p>
        </p:txBody>
      </p:sp>
    </p:spTree>
    <p:extLst>
      <p:ext uri="{BB962C8B-B14F-4D97-AF65-F5344CB8AC3E}">
        <p14:creationId xmlns:p14="http://schemas.microsoft.com/office/powerpoint/2010/main" val="2273257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&lt;object width="560" height="315"&gt;&lt;</a:t>
            </a:r>
            <a:r>
              <a:rPr lang="en-US" dirty="0" err="1"/>
              <a:t>param</a:t>
            </a:r>
            <a:r>
              <a:rPr lang="en-US" dirty="0"/>
              <a:t> name="movie" value="//www.youtube.com/v/huQSWZX1Glo?hl=en_US&amp;amp;version=3&amp;amp;rel=0"&gt;&lt;/param&gt;&lt;param name="</a:t>
            </a:r>
            <a:r>
              <a:rPr lang="en-US" dirty="0" err="1"/>
              <a:t>allowFullScreen</a:t>
            </a:r>
            <a:r>
              <a:rPr lang="en-US" dirty="0"/>
              <a:t>" value="true"&gt;&lt;/</a:t>
            </a:r>
            <a:r>
              <a:rPr lang="en-US" dirty="0" err="1"/>
              <a:t>param</a:t>
            </a:r>
            <a:r>
              <a:rPr lang="en-US" dirty="0"/>
              <a:t>&gt;&lt;</a:t>
            </a:r>
            <a:r>
              <a:rPr lang="en-US" dirty="0" err="1"/>
              <a:t>param</a:t>
            </a:r>
            <a:r>
              <a:rPr lang="en-US" dirty="0"/>
              <a:t> name="</a:t>
            </a:r>
            <a:r>
              <a:rPr lang="en-US" dirty="0" err="1"/>
              <a:t>allowscriptaccess</a:t>
            </a:r>
            <a:r>
              <a:rPr lang="en-US" dirty="0"/>
              <a:t>" value="always"&gt;&lt;/</a:t>
            </a:r>
            <a:r>
              <a:rPr lang="en-US" dirty="0" err="1"/>
              <a:t>param</a:t>
            </a:r>
            <a:r>
              <a:rPr lang="en-US" dirty="0"/>
              <a:t>&gt;&lt;embed </a:t>
            </a:r>
            <a:r>
              <a:rPr lang="en-US" dirty="0" err="1"/>
              <a:t>src</a:t>
            </a:r>
            <a:r>
              <a:rPr lang="en-US" dirty="0"/>
              <a:t>="//www.youtube.com/v/huQSWZX1Glo?hl=en_US&amp;amp;version=3&amp;amp;rel=0" type="application/x-shockwave-flash" width="560" height="315" </a:t>
            </a:r>
            <a:r>
              <a:rPr lang="en-US" dirty="0" err="1"/>
              <a:t>allowscriptaccess</a:t>
            </a:r>
            <a:r>
              <a:rPr lang="en-US" dirty="0"/>
              <a:t>="always" </a:t>
            </a:r>
            <a:r>
              <a:rPr lang="en-US" dirty="0" err="1"/>
              <a:t>allowfullscreen</a:t>
            </a:r>
            <a:r>
              <a:rPr lang="en-US" dirty="0"/>
              <a:t>="true"&gt;&lt;/embed&gt;&lt;/object&gt;</a:t>
            </a:r>
          </a:p>
        </p:txBody>
      </p:sp>
      <p:sp>
        <p:nvSpPr>
          <p:cNvPr id="4" name="Slide Number Placeholder 3"/>
          <p:cNvSpPr>
            <a:spLocks noGrp="1"/>
          </p:cNvSpPr>
          <p:nvPr>
            <p:ph type="sldNum" sz="quarter" idx="10"/>
          </p:nvPr>
        </p:nvSpPr>
        <p:spPr/>
        <p:txBody>
          <a:bodyPr/>
          <a:lstStyle/>
          <a:p>
            <a:fld id="{97C35A58-A925-4E72-8D4D-4D1B88EEA39E}" type="slidenum">
              <a:rPr lang="en-US" smtClean="0"/>
              <a:t>21</a:t>
            </a:fld>
            <a:endParaRPr lang="en-US"/>
          </a:p>
        </p:txBody>
      </p:sp>
    </p:spTree>
    <p:extLst>
      <p:ext uri="{BB962C8B-B14F-4D97-AF65-F5344CB8AC3E}">
        <p14:creationId xmlns:p14="http://schemas.microsoft.com/office/powerpoint/2010/main" val="725413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&lt;object width="560" height="315"&gt;&lt;</a:t>
            </a:r>
            <a:r>
              <a:rPr lang="en-US" dirty="0" err="1"/>
              <a:t>param</a:t>
            </a:r>
            <a:r>
              <a:rPr lang="en-US" dirty="0"/>
              <a:t> name="movie" value="//www.youtube.com/v/huQSWZX1Glo?hl=en_US&amp;amp;version=3&amp;amp;rel=0"&gt;&lt;/param&gt;&lt;param name="</a:t>
            </a:r>
            <a:r>
              <a:rPr lang="en-US" dirty="0" err="1"/>
              <a:t>allowFullScreen</a:t>
            </a:r>
            <a:r>
              <a:rPr lang="en-US" dirty="0"/>
              <a:t>" value="true"&gt;&lt;/</a:t>
            </a:r>
            <a:r>
              <a:rPr lang="en-US" dirty="0" err="1"/>
              <a:t>param</a:t>
            </a:r>
            <a:r>
              <a:rPr lang="en-US" dirty="0"/>
              <a:t>&gt;&lt;</a:t>
            </a:r>
            <a:r>
              <a:rPr lang="en-US" dirty="0" err="1"/>
              <a:t>param</a:t>
            </a:r>
            <a:r>
              <a:rPr lang="en-US" dirty="0"/>
              <a:t> name="</a:t>
            </a:r>
            <a:r>
              <a:rPr lang="en-US" dirty="0" err="1"/>
              <a:t>allowscriptaccess</a:t>
            </a:r>
            <a:r>
              <a:rPr lang="en-US" dirty="0"/>
              <a:t>" value="always"&gt;&lt;/</a:t>
            </a:r>
            <a:r>
              <a:rPr lang="en-US" dirty="0" err="1"/>
              <a:t>param</a:t>
            </a:r>
            <a:r>
              <a:rPr lang="en-US" dirty="0"/>
              <a:t>&gt;&lt;embed </a:t>
            </a:r>
            <a:r>
              <a:rPr lang="en-US" dirty="0" err="1"/>
              <a:t>src</a:t>
            </a:r>
            <a:r>
              <a:rPr lang="en-US" dirty="0"/>
              <a:t>="//www.youtube.com/v/huQSWZX1Glo?hl=en_US&amp;amp;version=3&amp;amp;rel=0" type="application/x-shockwave-flash" width="560" height="315" </a:t>
            </a:r>
            <a:r>
              <a:rPr lang="en-US" dirty="0" err="1"/>
              <a:t>allowscriptaccess</a:t>
            </a:r>
            <a:r>
              <a:rPr lang="en-US" dirty="0"/>
              <a:t>="always" </a:t>
            </a:r>
            <a:r>
              <a:rPr lang="en-US" dirty="0" err="1"/>
              <a:t>allowfullscreen</a:t>
            </a:r>
            <a:r>
              <a:rPr lang="en-US" dirty="0"/>
              <a:t>="true"&gt;&lt;/embed&gt;&lt;/object&gt;</a:t>
            </a:r>
          </a:p>
        </p:txBody>
      </p:sp>
      <p:sp>
        <p:nvSpPr>
          <p:cNvPr id="4" name="Slide Number Placeholder 3"/>
          <p:cNvSpPr>
            <a:spLocks noGrp="1"/>
          </p:cNvSpPr>
          <p:nvPr>
            <p:ph type="sldNum" sz="quarter" idx="10"/>
          </p:nvPr>
        </p:nvSpPr>
        <p:spPr/>
        <p:txBody>
          <a:bodyPr/>
          <a:lstStyle/>
          <a:p>
            <a:fld id="{97C35A58-A925-4E72-8D4D-4D1B88EEA39E}" type="slidenum">
              <a:rPr lang="en-US" smtClean="0"/>
              <a:t>23</a:t>
            </a:fld>
            <a:endParaRPr lang="en-US"/>
          </a:p>
        </p:txBody>
      </p:sp>
    </p:spTree>
    <p:extLst>
      <p:ext uri="{BB962C8B-B14F-4D97-AF65-F5344CB8AC3E}">
        <p14:creationId xmlns:p14="http://schemas.microsoft.com/office/powerpoint/2010/main" val="3190435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&lt;object width="560" height="315"&gt;&lt;</a:t>
            </a:r>
            <a:r>
              <a:rPr lang="en-US" dirty="0" err="1"/>
              <a:t>param</a:t>
            </a:r>
            <a:r>
              <a:rPr lang="en-US" dirty="0"/>
              <a:t> name="movie" value="//www.youtube.com/v/huQSWZX1Glo?hl=en_US&amp;amp;version=3&amp;amp;rel=0"&gt;&lt;/param&gt;&lt;param name="</a:t>
            </a:r>
            <a:r>
              <a:rPr lang="en-US" dirty="0" err="1"/>
              <a:t>allowFullScreen</a:t>
            </a:r>
            <a:r>
              <a:rPr lang="en-US" dirty="0"/>
              <a:t>" value="true"&gt;&lt;/</a:t>
            </a:r>
            <a:r>
              <a:rPr lang="en-US" dirty="0" err="1"/>
              <a:t>param</a:t>
            </a:r>
            <a:r>
              <a:rPr lang="en-US" dirty="0"/>
              <a:t>&gt;&lt;</a:t>
            </a:r>
            <a:r>
              <a:rPr lang="en-US" dirty="0" err="1"/>
              <a:t>param</a:t>
            </a:r>
            <a:r>
              <a:rPr lang="en-US" dirty="0"/>
              <a:t> name="</a:t>
            </a:r>
            <a:r>
              <a:rPr lang="en-US" dirty="0" err="1"/>
              <a:t>allowscriptaccess</a:t>
            </a:r>
            <a:r>
              <a:rPr lang="en-US" dirty="0"/>
              <a:t>" value="always"&gt;&lt;/</a:t>
            </a:r>
            <a:r>
              <a:rPr lang="en-US" dirty="0" err="1"/>
              <a:t>param</a:t>
            </a:r>
            <a:r>
              <a:rPr lang="en-US" dirty="0"/>
              <a:t>&gt;&lt;embed </a:t>
            </a:r>
            <a:r>
              <a:rPr lang="en-US" dirty="0" err="1"/>
              <a:t>src</a:t>
            </a:r>
            <a:r>
              <a:rPr lang="en-US" dirty="0"/>
              <a:t>="//www.youtube.com/v/huQSWZX1Glo?hl=en_US&amp;amp;version=3&amp;amp;rel=0" type="application/x-shockwave-flash" width="560" height="315" </a:t>
            </a:r>
            <a:r>
              <a:rPr lang="en-US" dirty="0" err="1"/>
              <a:t>allowscriptaccess</a:t>
            </a:r>
            <a:r>
              <a:rPr lang="en-US" dirty="0"/>
              <a:t>="always" </a:t>
            </a:r>
            <a:r>
              <a:rPr lang="en-US" dirty="0" err="1"/>
              <a:t>allowfullscreen</a:t>
            </a:r>
            <a:r>
              <a:rPr lang="en-US" dirty="0"/>
              <a:t>="true"&gt;&lt;/embed&gt;&lt;/object&gt;</a:t>
            </a:r>
          </a:p>
        </p:txBody>
      </p:sp>
      <p:sp>
        <p:nvSpPr>
          <p:cNvPr id="4" name="Slide Number Placeholder 3"/>
          <p:cNvSpPr>
            <a:spLocks noGrp="1"/>
          </p:cNvSpPr>
          <p:nvPr>
            <p:ph type="sldNum" sz="quarter" idx="10"/>
          </p:nvPr>
        </p:nvSpPr>
        <p:spPr/>
        <p:txBody>
          <a:bodyPr/>
          <a:lstStyle/>
          <a:p>
            <a:fld id="{97C35A58-A925-4E72-8D4D-4D1B88EEA39E}" type="slidenum">
              <a:rPr lang="en-US" smtClean="0"/>
              <a:t>25</a:t>
            </a:fld>
            <a:endParaRPr lang="en-US"/>
          </a:p>
        </p:txBody>
      </p:sp>
    </p:spTree>
    <p:extLst>
      <p:ext uri="{BB962C8B-B14F-4D97-AF65-F5344CB8AC3E}">
        <p14:creationId xmlns:p14="http://schemas.microsoft.com/office/powerpoint/2010/main" val="2480711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really read it on the slides, but it’s more of a callback to something they (hopefully) have seen before</a:t>
            </a:r>
          </a:p>
        </p:txBody>
      </p:sp>
      <p:sp>
        <p:nvSpPr>
          <p:cNvPr id="4" name="Slide Number Placeholder 3"/>
          <p:cNvSpPr>
            <a:spLocks noGrp="1"/>
          </p:cNvSpPr>
          <p:nvPr>
            <p:ph type="sldNum" sz="quarter" idx="10"/>
          </p:nvPr>
        </p:nvSpPr>
        <p:spPr/>
        <p:txBody>
          <a:bodyPr/>
          <a:lstStyle/>
          <a:p>
            <a:pPr>
              <a:defRPr/>
            </a:pPr>
            <a:fld id="{6F1CA4F6-B8FE-4E10-8A90-21F7231E16E0}" type="slidenum">
              <a:rPr lang="en-US" smtClean="0"/>
              <a:pPr>
                <a:defRPr/>
              </a:pPr>
              <a:t>28</a:t>
            </a:fld>
            <a:endParaRPr lang="en-US"/>
          </a:p>
        </p:txBody>
      </p:sp>
    </p:spTree>
    <p:extLst>
      <p:ext uri="{BB962C8B-B14F-4D97-AF65-F5344CB8AC3E}">
        <p14:creationId xmlns:p14="http://schemas.microsoft.com/office/powerpoint/2010/main" val="82510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u="sng" dirty="0"/>
              <a:t>Purpose</a:t>
            </a:r>
          </a:p>
          <a:p>
            <a:r>
              <a:rPr lang="en-US" sz="800" dirty="0"/>
              <a:t>Introduce locomotion and odometry concepts</a:t>
            </a:r>
          </a:p>
          <a:p>
            <a:r>
              <a:rPr lang="en-US" sz="800" dirty="0"/>
              <a:t>Install all necessary software and connect to the CEENBoT</a:t>
            </a:r>
          </a:p>
          <a:p>
            <a:r>
              <a:rPr lang="en-US" sz="800" dirty="0"/>
              <a:t>Create your first program to get the robot moving</a:t>
            </a:r>
          </a:p>
          <a:p>
            <a:r>
              <a:rPr lang="en-US" sz="800" dirty="0"/>
              <a:t>Examine problems with raw odometry for pose estimation</a:t>
            </a:r>
          </a:p>
          <a:p>
            <a:pPr>
              <a:lnSpc>
                <a:spcPct val="140000"/>
              </a:lnSpc>
            </a:pPr>
            <a:endParaRPr lang="en-US" sz="800" dirty="0"/>
          </a:p>
          <a:p>
            <a:pPr defTabSz="933237">
              <a:lnSpc>
                <a:spcPct val="140000"/>
              </a:lnSpc>
              <a:defRPr/>
            </a:pPr>
            <a:r>
              <a:rPr lang="en-US" sz="800" b="1" u="sng" dirty="0"/>
              <a:t>Locomotion</a:t>
            </a:r>
          </a:p>
          <a:p>
            <a:pPr>
              <a:lnSpc>
                <a:spcPct val="140000"/>
              </a:lnSpc>
            </a:pPr>
            <a:r>
              <a:rPr lang="en-US" sz="800" dirty="0"/>
              <a:t>Two concerns in </a:t>
            </a:r>
            <a:r>
              <a:rPr lang="en-US" sz="800" b="1" u="sng" dirty="0"/>
              <a:t>locomotion</a:t>
            </a:r>
          </a:p>
          <a:p>
            <a:pPr lvl="1">
              <a:lnSpc>
                <a:spcPct val="140000"/>
              </a:lnSpc>
            </a:pPr>
            <a:r>
              <a:rPr lang="en-US" sz="800" dirty="0"/>
              <a:t>Getting the robot to a particular location (goal)</a:t>
            </a:r>
          </a:p>
          <a:p>
            <a:pPr lvl="1">
              <a:lnSpc>
                <a:spcPct val="140000"/>
              </a:lnSpc>
            </a:pPr>
            <a:r>
              <a:rPr lang="en-US" sz="800" dirty="0"/>
              <a:t>Having the robot follow a trajectory</a:t>
            </a:r>
          </a:p>
          <a:p>
            <a:pPr>
              <a:lnSpc>
                <a:spcPct val="140000"/>
              </a:lnSpc>
            </a:pPr>
            <a:r>
              <a:rPr lang="en-US" sz="800" b="1" i="1" dirty="0">
                <a:solidFill>
                  <a:srgbClr val="002060"/>
                </a:solidFill>
              </a:rPr>
              <a:t>Navigation</a:t>
            </a:r>
            <a:r>
              <a:rPr lang="en-US" sz="800" b="1" dirty="0">
                <a:solidFill>
                  <a:schemeClr val="accent2">
                    <a:lumMod val="50000"/>
                  </a:schemeClr>
                </a:solidFill>
              </a:rPr>
              <a:t> </a:t>
            </a:r>
            <a:r>
              <a:rPr lang="en-US" sz="800" dirty="0"/>
              <a:t>is concerned with getting to a goal</a:t>
            </a:r>
          </a:p>
          <a:p>
            <a:pPr>
              <a:lnSpc>
                <a:spcPct val="140000"/>
              </a:lnSpc>
            </a:pPr>
            <a:r>
              <a:rPr lang="en-US" sz="800" b="1" i="1" dirty="0">
                <a:solidFill>
                  <a:srgbClr val="002060"/>
                </a:solidFill>
              </a:rPr>
              <a:t>Trajectory planning (motion/path planning) </a:t>
            </a:r>
            <a:r>
              <a:rPr lang="en-US" sz="800" dirty="0"/>
              <a:t>is more difficult than moving the robot to a particular location.  This is related to forward and inverse kinematics.</a:t>
            </a:r>
          </a:p>
          <a:p>
            <a:pPr>
              <a:lnSpc>
                <a:spcPct val="140000"/>
              </a:lnSpc>
            </a:pPr>
            <a:r>
              <a:rPr lang="en-US" sz="800" b="1" dirty="0">
                <a:solidFill>
                  <a:srgbClr val="002060"/>
                </a:solidFill>
              </a:rPr>
              <a:t>Optimal trajectory </a:t>
            </a:r>
            <a:r>
              <a:rPr lang="en-US" sz="800" dirty="0"/>
              <a:t>deals with finding the safest, shorts, or most efficient path</a:t>
            </a:r>
          </a:p>
          <a:p>
            <a:endParaRPr lang="en-US" sz="800" dirty="0"/>
          </a:p>
        </p:txBody>
      </p:sp>
      <p:sp>
        <p:nvSpPr>
          <p:cNvPr id="4" name="Slide Number Placeholder 3"/>
          <p:cNvSpPr>
            <a:spLocks noGrp="1"/>
          </p:cNvSpPr>
          <p:nvPr>
            <p:ph type="sldNum" sz="quarter" idx="10"/>
          </p:nvPr>
        </p:nvSpPr>
        <p:spPr/>
        <p:txBody>
          <a:bodyPr/>
          <a:lstStyle/>
          <a:p>
            <a:fld id="{97C35A58-A925-4E72-8D4D-4D1B88EEA39E}" type="slidenum">
              <a:rPr lang="en-US" smtClean="0"/>
              <a:t>4</a:t>
            </a:fld>
            <a:endParaRPr lang="en-US"/>
          </a:p>
        </p:txBody>
      </p:sp>
    </p:spTree>
    <p:extLst>
      <p:ext uri="{BB962C8B-B14F-4D97-AF65-F5344CB8AC3E}">
        <p14:creationId xmlns:p14="http://schemas.microsoft.com/office/powerpoint/2010/main" val="1359209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a:t>
            </a:r>
            <a:r>
              <a:rPr lang="en-US"/>
              <a:t> </a:t>
            </a:r>
            <a:r>
              <a:rPr lang="en-US" dirty="0"/>
              <a:t>also be more like a programming language, if statements, etc… do </a:t>
            </a:r>
            <a:r>
              <a:rPr lang="en-US"/>
              <a:t>example</a:t>
            </a:r>
          </a:p>
        </p:txBody>
      </p:sp>
      <p:sp>
        <p:nvSpPr>
          <p:cNvPr id="4" name="Slide Number Placeholder 3"/>
          <p:cNvSpPr>
            <a:spLocks noGrp="1"/>
          </p:cNvSpPr>
          <p:nvPr>
            <p:ph type="sldNum" sz="quarter" idx="10"/>
          </p:nvPr>
        </p:nvSpPr>
        <p:spPr/>
        <p:txBody>
          <a:bodyPr/>
          <a:lstStyle/>
          <a:p>
            <a:fld id="{9BE00FDE-7DF5-484C-A0EA-1C2759DF3DFA}" type="slidenum">
              <a:rPr lang="en-US" smtClean="0"/>
              <a:t>31</a:t>
            </a:fld>
            <a:endParaRPr lang="en-US"/>
          </a:p>
        </p:txBody>
      </p:sp>
    </p:spTree>
    <p:extLst>
      <p:ext uri="{BB962C8B-B14F-4D97-AF65-F5344CB8AC3E}">
        <p14:creationId xmlns:p14="http://schemas.microsoft.com/office/powerpoint/2010/main" val="623280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C35A58-A925-4E72-8D4D-4D1B88EEA39E}" type="slidenum">
              <a:rPr lang="en-US" smtClean="0"/>
              <a:t>40</a:t>
            </a:fld>
            <a:endParaRPr lang="en-US"/>
          </a:p>
        </p:txBody>
      </p:sp>
    </p:spTree>
    <p:extLst>
      <p:ext uri="{BB962C8B-B14F-4D97-AF65-F5344CB8AC3E}">
        <p14:creationId xmlns:p14="http://schemas.microsoft.com/office/powerpoint/2010/main" val="953161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56AB8663-D9E1-B711-DD87-78334AF138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1C2BF683-6F5A-4991-BB21-D13B34D9F2CE}" type="slidenum">
              <a:rPr lang="en-US" altLang="en-US" b="0"/>
              <a:pPr/>
              <a:t>47</a:t>
            </a:fld>
            <a:endParaRPr lang="en-US" altLang="en-US" b="0"/>
          </a:p>
        </p:txBody>
      </p:sp>
      <p:sp>
        <p:nvSpPr>
          <p:cNvPr id="44035" name="Rectangle 2">
            <a:extLst>
              <a:ext uri="{FF2B5EF4-FFF2-40B4-BE49-F238E27FC236}">
                <a16:creationId xmlns:a16="http://schemas.microsoft.com/office/drawing/2014/main" id="{07A03034-AAA6-209B-4E49-F43349AE3588}"/>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73057599-7B67-D9D0-E8AC-621ED8345746}"/>
              </a:ext>
            </a:extLst>
          </p:cNvPr>
          <p:cNvSpPr>
            <a:spLocks noGrp="1" noChangeArrowheads="1"/>
          </p:cNvSpPr>
          <p:nvPr>
            <p:ph type="body" idx="1"/>
          </p:nvPr>
        </p:nvSpPr>
        <p:spPr>
          <a:xfrm>
            <a:off x="904875" y="4343400"/>
            <a:ext cx="504825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E161F504-29EB-8A6D-92C3-85B12969DB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8841F89E-1585-45B0-9567-769A4D687146}" type="slidenum">
              <a:rPr lang="en-US" altLang="en-US" b="0"/>
              <a:pPr/>
              <a:t>48</a:t>
            </a:fld>
            <a:endParaRPr lang="en-US" altLang="en-US" b="0"/>
          </a:p>
        </p:txBody>
      </p:sp>
      <p:sp>
        <p:nvSpPr>
          <p:cNvPr id="46083" name="Rectangle 2">
            <a:extLst>
              <a:ext uri="{FF2B5EF4-FFF2-40B4-BE49-F238E27FC236}">
                <a16:creationId xmlns:a16="http://schemas.microsoft.com/office/drawing/2014/main" id="{5AD68467-20F0-7989-F6AB-D0B04B1616A8}"/>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8445DF5D-D5CC-2F59-E360-0B9D07BCA666}"/>
              </a:ext>
            </a:extLst>
          </p:cNvPr>
          <p:cNvSpPr>
            <a:spLocks noGrp="1" noChangeArrowheads="1"/>
          </p:cNvSpPr>
          <p:nvPr>
            <p:ph type="body" idx="1"/>
          </p:nvPr>
        </p:nvSpPr>
        <p:spPr>
          <a:xfrm>
            <a:off x="904875" y="4343400"/>
            <a:ext cx="504825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635EE217-309A-8355-B9CE-B3E66FC73B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E5A81C94-EF69-47F3-B452-F9DD5A3B24FB}" type="slidenum">
              <a:rPr lang="en-US" altLang="en-US" b="0"/>
              <a:pPr/>
              <a:t>53</a:t>
            </a:fld>
            <a:endParaRPr lang="en-US" altLang="en-US" b="0"/>
          </a:p>
        </p:txBody>
      </p:sp>
      <p:sp>
        <p:nvSpPr>
          <p:cNvPr id="52227" name="Rectangle 2">
            <a:extLst>
              <a:ext uri="{FF2B5EF4-FFF2-40B4-BE49-F238E27FC236}">
                <a16:creationId xmlns:a16="http://schemas.microsoft.com/office/drawing/2014/main" id="{DD8C4833-A803-703E-F8F8-9C85948D452A}"/>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2655FC92-F760-AEAB-8056-8E4DFA2F8C63}"/>
              </a:ext>
            </a:extLst>
          </p:cNvPr>
          <p:cNvSpPr>
            <a:spLocks noGrp="1" noChangeArrowheads="1"/>
          </p:cNvSpPr>
          <p:nvPr>
            <p:ph type="body" idx="1"/>
          </p:nvPr>
        </p:nvSpPr>
        <p:spPr>
          <a:xfrm>
            <a:off x="904875" y="4343400"/>
            <a:ext cx="504825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57</a:t>
            </a:fld>
            <a:endParaRPr lang="en-US"/>
          </a:p>
        </p:txBody>
      </p:sp>
    </p:spTree>
    <p:extLst>
      <p:ext uri="{BB962C8B-B14F-4D97-AF65-F5344CB8AC3E}">
        <p14:creationId xmlns:p14="http://schemas.microsoft.com/office/powerpoint/2010/main" val="3654210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58</a:t>
            </a:fld>
            <a:endParaRPr lang="en-US"/>
          </a:p>
        </p:txBody>
      </p:sp>
    </p:spTree>
    <p:extLst>
      <p:ext uri="{BB962C8B-B14F-4D97-AF65-F5344CB8AC3E}">
        <p14:creationId xmlns:p14="http://schemas.microsoft.com/office/powerpoint/2010/main" val="207254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00FDE-7DF5-484C-A0EA-1C2759DF3DFA}" type="slidenum">
              <a:rPr lang="en-US" smtClean="0"/>
              <a:t>62</a:t>
            </a:fld>
            <a:endParaRPr lang="en-US"/>
          </a:p>
        </p:txBody>
      </p:sp>
    </p:spTree>
    <p:extLst>
      <p:ext uri="{BB962C8B-B14F-4D97-AF65-F5344CB8AC3E}">
        <p14:creationId xmlns:p14="http://schemas.microsoft.com/office/powerpoint/2010/main" val="2052334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Header comment should include program name, author name, date created, describe what the program does and summarizes any key functions, variables, etc.</a:t>
            </a:r>
          </a:p>
          <a:p>
            <a:r>
              <a:rPr lang="en-US" dirty="0"/>
              <a:t>Function</a:t>
            </a:r>
            <a:r>
              <a:rPr lang="en-US" baseline="0" dirty="0"/>
              <a:t> comment should describe what a function does and should explain any variables passed or returned from the function.</a:t>
            </a:r>
          </a:p>
          <a:p>
            <a:r>
              <a:rPr lang="en-US" baseline="0" dirty="0"/>
              <a:t>Function call is used in a separate function to use code, this keeps your code more organized and efficient and improves readability, give functions a descriptive name </a:t>
            </a:r>
          </a:p>
          <a:p>
            <a:r>
              <a:rPr lang="en-US" baseline="0" dirty="0"/>
              <a:t>A block comment is used for several lines of comments and can be implemented with // or the /* and */ pair</a:t>
            </a:r>
          </a:p>
          <a:p>
            <a:r>
              <a:rPr lang="en-US" baseline="0" dirty="0"/>
              <a:t>In-line comment will describe a line of code to make it more clear, note that this one is a variable that holds a number to avoid magic numbers and also makes it reusable in several places</a:t>
            </a:r>
          </a:p>
          <a:p>
            <a:endParaRPr lang="en-US" dirty="0"/>
          </a:p>
        </p:txBody>
      </p:sp>
      <p:sp>
        <p:nvSpPr>
          <p:cNvPr id="4" name="Slide Number Placeholder 3"/>
          <p:cNvSpPr>
            <a:spLocks noGrp="1"/>
          </p:cNvSpPr>
          <p:nvPr>
            <p:ph type="sldNum" sz="quarter" idx="10"/>
          </p:nvPr>
        </p:nvSpPr>
        <p:spPr/>
        <p:txBody>
          <a:bodyPr/>
          <a:lstStyle/>
          <a:p>
            <a:pPr>
              <a:defRPr/>
            </a:pPr>
            <a:fld id="{6F1CA4F6-B8FE-4E10-8A90-21F7231E16E0}" type="slidenum">
              <a:rPr lang="en-US" smtClean="0"/>
              <a:pPr>
                <a:defRPr/>
              </a:pPr>
              <a:t>63</a:t>
            </a:fld>
            <a:endParaRPr lang="en-US"/>
          </a:p>
        </p:txBody>
      </p:sp>
    </p:spTree>
    <p:extLst>
      <p:ext uri="{BB962C8B-B14F-4D97-AF65-F5344CB8AC3E}">
        <p14:creationId xmlns:p14="http://schemas.microsoft.com/office/powerpoint/2010/main" val="42147405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64</a:t>
            </a:fld>
            <a:endParaRPr lang="en-US"/>
          </a:p>
        </p:txBody>
      </p:sp>
    </p:spTree>
    <p:extLst>
      <p:ext uri="{BB962C8B-B14F-4D97-AF65-F5344CB8AC3E}">
        <p14:creationId xmlns:p14="http://schemas.microsoft.com/office/powerpoint/2010/main" val="2011656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Fixed – robots do not move with respect to certain components of their environment;</a:t>
            </a:r>
          </a:p>
          <a:p>
            <a:pPr lvl="0"/>
            <a:r>
              <a:rPr lang="en-US" sz="1200" kern="1200" dirty="0">
                <a:solidFill>
                  <a:schemeClr val="tx1"/>
                </a:solidFill>
                <a:effectLst/>
                <a:latin typeface="+mn-lt"/>
                <a:ea typeface="+mn-ea"/>
                <a:cs typeface="+mn-cs"/>
              </a:rPr>
              <a:t>Mobile – robots can travel in their environment by using various means of locomotion.</a:t>
            </a:r>
          </a:p>
          <a:p>
            <a:pPr marL="241638" indent="-241638">
              <a:lnSpc>
                <a:spcPct val="150000"/>
              </a:lnSpc>
            </a:pPr>
            <a:endParaRPr lang="en-US" sz="1200" b="1" u="sng" dirty="0"/>
          </a:p>
          <a:p>
            <a:pPr marL="241638" indent="-241638">
              <a:lnSpc>
                <a:spcPct val="150000"/>
              </a:lnSpc>
            </a:pPr>
            <a:r>
              <a:rPr lang="en-US" sz="1200" b="1" u="sng" dirty="0"/>
              <a:t>Teleoperation</a:t>
            </a:r>
          </a:p>
          <a:p>
            <a:pPr marL="241638" indent="-241638">
              <a:lnSpc>
                <a:spcPct val="90000"/>
              </a:lnSpc>
            </a:pPr>
            <a:r>
              <a:rPr lang="en-US" sz="1200" dirty="0"/>
              <a:t>In hostile or unsafe environments, human operators can </a:t>
            </a:r>
            <a:r>
              <a:rPr lang="en-US" sz="1200" b="1" i="1" u="sng" dirty="0" err="1">
                <a:solidFill>
                  <a:schemeClr val="tx2">
                    <a:lumMod val="75000"/>
                  </a:schemeClr>
                </a:solidFill>
              </a:rPr>
              <a:t>teleoperate</a:t>
            </a:r>
            <a:r>
              <a:rPr lang="en-US" sz="1200" i="1" dirty="0"/>
              <a:t> </a:t>
            </a:r>
            <a:r>
              <a:rPr lang="en-US" sz="1200" dirty="0"/>
              <a:t>a mobile robot.  The human performs localization and cognition, the robot provides motion control.</a:t>
            </a:r>
          </a:p>
          <a:p>
            <a:pPr marL="241638" indent="-241638">
              <a:lnSpc>
                <a:spcPct val="90000"/>
              </a:lnSpc>
            </a:pPr>
            <a:r>
              <a:rPr lang="en-US" sz="1200" dirty="0"/>
              <a:t>The human controls the robot</a:t>
            </a:r>
          </a:p>
          <a:p>
            <a:pPr marL="241638" indent="-241638">
              <a:lnSpc>
                <a:spcPct val="90000"/>
              </a:lnSpc>
            </a:pPr>
            <a:r>
              <a:rPr lang="en-US" sz="1200" dirty="0"/>
              <a:t>The human views the environment through the robot’s eyes</a:t>
            </a:r>
          </a:p>
          <a:p>
            <a:pPr marL="241638" indent="-241638">
              <a:lnSpc>
                <a:spcPct val="90000"/>
              </a:lnSpc>
            </a:pPr>
            <a:r>
              <a:rPr lang="en-US" sz="1200" dirty="0"/>
              <a:t>There is no need for artificial intelligence (AI)</a:t>
            </a:r>
          </a:p>
          <a:p>
            <a:pPr marL="241638" indent="-241638">
              <a:lnSpc>
                <a:spcPct val="90000"/>
              </a:lnSpc>
            </a:pPr>
            <a:r>
              <a:rPr lang="en-US" sz="1200" dirty="0"/>
              <a:t>Suited for tasks that are unstructured and not repetitive</a:t>
            </a:r>
          </a:p>
          <a:p>
            <a:pPr marL="241638" indent="-241638">
              <a:lnSpc>
                <a:spcPct val="90000"/>
              </a:lnSpc>
            </a:pPr>
            <a:r>
              <a:rPr lang="en-US" sz="1200" dirty="0"/>
              <a:t>Task requires dexterous manipulation, and hand-eye coordination</a:t>
            </a:r>
          </a:p>
          <a:p>
            <a:pPr marL="241638" indent="-241638">
              <a:lnSpc>
                <a:spcPct val="90000"/>
              </a:lnSpc>
            </a:pPr>
            <a:r>
              <a:rPr lang="en-US" sz="1200" dirty="0"/>
              <a:t>Task requires object recognition or situational awareness</a:t>
            </a:r>
          </a:p>
          <a:p>
            <a:pPr marL="241638" indent="-241638">
              <a:lnSpc>
                <a:spcPct val="90000"/>
              </a:lnSpc>
            </a:pPr>
            <a:r>
              <a:rPr lang="en-US" sz="1200" dirty="0"/>
              <a:t>Display technology does not exceed limitations of the communication link (bandwidth or time delays)</a:t>
            </a:r>
          </a:p>
          <a:p>
            <a:pPr marL="241638" indent="-241638">
              <a:lnSpc>
                <a:spcPct val="90000"/>
              </a:lnSpc>
            </a:pPr>
            <a:r>
              <a:rPr lang="en-US" sz="1200" dirty="0"/>
              <a:t>No constraints on the availability of trained personnel</a:t>
            </a:r>
          </a:p>
          <a:p>
            <a:r>
              <a:rPr lang="en-US" sz="1200" dirty="0"/>
              <a:t>Drawbacks are cognitive fatigue, simulator sickness, large time delay </a:t>
            </a:r>
          </a:p>
          <a:p>
            <a:r>
              <a:rPr lang="en-US" sz="1200" dirty="0"/>
              <a:t>Teleoperation is best suited for </a:t>
            </a:r>
          </a:p>
          <a:p>
            <a:pPr marL="241638" indent="-241638">
              <a:lnSpc>
                <a:spcPct val="150000"/>
              </a:lnSpc>
            </a:pPr>
            <a:endParaRPr lang="en-US" sz="1200" dirty="0"/>
          </a:p>
          <a:p>
            <a:pPr marL="241638" indent="-241638">
              <a:lnSpc>
                <a:spcPct val="150000"/>
              </a:lnSpc>
            </a:pPr>
            <a:r>
              <a:rPr lang="en-US" sz="1200" dirty="0"/>
              <a:t>In</a:t>
            </a:r>
            <a:r>
              <a:rPr lang="en-US" sz="1200" b="1" dirty="0">
                <a:solidFill>
                  <a:schemeClr val="tx2">
                    <a:lumMod val="75000"/>
                  </a:schemeClr>
                </a:solidFill>
              </a:rPr>
              <a:t> semi-autonomous </a:t>
            </a:r>
            <a:r>
              <a:rPr lang="en-US" sz="1200" dirty="0"/>
              <a:t>robots, the human may control the robot sometimes.  The robot is viewed as a peer or partner in the workspace with the human</a:t>
            </a:r>
          </a:p>
          <a:p>
            <a:pPr marL="241638" marR="0" lvl="0" indent="-241638" algn="l" defTabSz="914400" rtl="0" eaLnBrk="1" fontAlgn="auto" latinLnBrk="0" hangingPunct="1">
              <a:lnSpc>
                <a:spcPct val="150000"/>
              </a:lnSpc>
              <a:spcBef>
                <a:spcPts val="0"/>
              </a:spcBef>
              <a:spcAft>
                <a:spcPts val="0"/>
              </a:spcAft>
              <a:buClrTx/>
              <a:buSzTx/>
              <a:buFontTx/>
              <a:buNone/>
              <a:tabLst/>
              <a:defRPr/>
            </a:pPr>
            <a:r>
              <a:rPr lang="en-US" sz="1200" dirty="0"/>
              <a:t>In</a:t>
            </a:r>
            <a:r>
              <a:rPr lang="en-US" sz="1200" baseline="0" dirty="0"/>
              <a:t> </a:t>
            </a:r>
            <a:r>
              <a:rPr lang="en-US" sz="1200" b="1" baseline="0" dirty="0"/>
              <a:t>guided</a:t>
            </a:r>
            <a:r>
              <a:rPr lang="en-US" sz="1200" baseline="0" dirty="0"/>
              <a:t>, the human provides waypoints to the robot which then executes using reactivity</a:t>
            </a:r>
            <a:endParaRPr lang="en-US" sz="1200" dirty="0"/>
          </a:p>
          <a:p>
            <a:pPr marL="241638" marR="0" lvl="0" indent="-241638" algn="l" defTabSz="914400" rtl="0" eaLnBrk="1" fontAlgn="auto" latinLnBrk="0" hangingPunct="1">
              <a:lnSpc>
                <a:spcPct val="150000"/>
              </a:lnSpc>
              <a:spcBef>
                <a:spcPts val="0"/>
              </a:spcBef>
              <a:spcAft>
                <a:spcPts val="0"/>
              </a:spcAft>
              <a:buClrTx/>
              <a:buSzTx/>
              <a:buFontTx/>
              <a:buNone/>
              <a:tabLst/>
              <a:defRPr/>
            </a:pPr>
            <a:r>
              <a:rPr lang="en-US" sz="1200" dirty="0"/>
              <a:t>In </a:t>
            </a:r>
            <a:r>
              <a:rPr lang="en-US" sz="1200" b="1" dirty="0">
                <a:solidFill>
                  <a:schemeClr val="tx2">
                    <a:lumMod val="75000"/>
                  </a:schemeClr>
                </a:solidFill>
              </a:rPr>
              <a:t>shared/traded control</a:t>
            </a:r>
            <a:r>
              <a:rPr lang="en-US" sz="1200" dirty="0"/>
              <a:t>, the human provides the robot with the task but may interrupt the robot with feedback or perceptual inputs or interrupt execution if necessary</a:t>
            </a:r>
          </a:p>
          <a:p>
            <a:pPr marL="241638" indent="-241638">
              <a:lnSpc>
                <a:spcPct val="150000"/>
              </a:lnSpc>
            </a:pPr>
            <a:r>
              <a:rPr lang="en-US" sz="1200" dirty="0"/>
              <a:t>In </a:t>
            </a:r>
            <a:r>
              <a:rPr lang="en-US" sz="1200" b="1" dirty="0">
                <a:solidFill>
                  <a:schemeClr val="tx2">
                    <a:lumMod val="75000"/>
                  </a:schemeClr>
                </a:solidFill>
              </a:rPr>
              <a:t>supervisory control</a:t>
            </a:r>
            <a:r>
              <a:rPr lang="en-US" sz="1200" dirty="0"/>
              <a:t>, the human is involved but routine or safe tasks are handled autonomously by the robot. Robot shares in planning.</a:t>
            </a:r>
          </a:p>
          <a:p>
            <a:pPr marL="241638" marR="0" lvl="0" indent="-241638" algn="l" defTabSz="914400" rtl="0" eaLnBrk="1" fontAlgn="auto" latinLnBrk="0" hangingPunct="1">
              <a:lnSpc>
                <a:spcPct val="150000"/>
              </a:lnSpc>
              <a:spcBef>
                <a:spcPts val="0"/>
              </a:spcBef>
              <a:spcAft>
                <a:spcPts val="0"/>
              </a:spcAft>
              <a:buClrTx/>
              <a:buSzTx/>
              <a:buFontTx/>
              <a:buNone/>
              <a:tabLst/>
              <a:defRPr/>
            </a:pPr>
            <a:r>
              <a:rPr lang="en-US" sz="1200" dirty="0"/>
              <a:t>In </a:t>
            </a:r>
            <a:r>
              <a:rPr lang="en-US" sz="1200" b="1" dirty="0"/>
              <a:t>teaming/collaborative control</a:t>
            </a:r>
            <a:r>
              <a:rPr lang="en-US" sz="1200" dirty="0"/>
              <a:t>, human and robot collaborate to decide on goals and sequencing</a:t>
            </a:r>
          </a:p>
          <a:p>
            <a:pPr marL="241638" indent="-241638">
              <a:lnSpc>
                <a:spcPct val="150000"/>
              </a:lnSpc>
            </a:pPr>
            <a:r>
              <a:rPr lang="en-US" sz="1200" dirty="0"/>
              <a:t>In </a:t>
            </a:r>
            <a:r>
              <a:rPr lang="en-US" sz="1200" b="1" dirty="0">
                <a:solidFill>
                  <a:schemeClr val="tx2">
                    <a:lumMod val="75000"/>
                  </a:schemeClr>
                </a:solidFill>
              </a:rPr>
              <a:t>fully autonomous control</a:t>
            </a:r>
            <a:r>
              <a:rPr lang="en-US" sz="1200" dirty="0"/>
              <a:t>, the human initiates the task but does not interact after execution. Some robots share space with humans and their</a:t>
            </a:r>
            <a:r>
              <a:rPr lang="en-US" sz="1200" dirty="0">
                <a:solidFill>
                  <a:schemeClr val="tx2">
                    <a:lumMod val="75000"/>
                  </a:schemeClr>
                </a:solidFill>
              </a:rPr>
              <a:t> </a:t>
            </a:r>
            <a:r>
              <a:rPr lang="en-US" sz="1200" b="1" i="1" u="sng" dirty="0">
                <a:solidFill>
                  <a:schemeClr val="tx2">
                    <a:lumMod val="75000"/>
                  </a:schemeClr>
                </a:solidFill>
              </a:rPr>
              <a:t>autonomy</a:t>
            </a:r>
            <a:r>
              <a:rPr lang="en-US" sz="1200" dirty="0">
                <a:solidFill>
                  <a:schemeClr val="tx2">
                    <a:lumMod val="75000"/>
                  </a:schemeClr>
                </a:solidFill>
              </a:rPr>
              <a:t> </a:t>
            </a:r>
            <a:r>
              <a:rPr lang="en-US" sz="1200" dirty="0"/>
              <a:t>allows the robot to maintain a sense of position and navigate without human intervention</a:t>
            </a:r>
          </a:p>
        </p:txBody>
      </p:sp>
      <p:sp>
        <p:nvSpPr>
          <p:cNvPr id="4" name="Slide Number Placeholder 3"/>
          <p:cNvSpPr>
            <a:spLocks noGrp="1"/>
          </p:cNvSpPr>
          <p:nvPr>
            <p:ph type="sldNum" sz="quarter" idx="10"/>
          </p:nvPr>
        </p:nvSpPr>
        <p:spPr/>
        <p:txBody>
          <a:bodyPr/>
          <a:lstStyle/>
          <a:p>
            <a:fld id="{97C35A58-A925-4E72-8D4D-4D1B88EEA39E}" type="slidenum">
              <a:rPr lang="en-US" smtClean="0"/>
              <a:t>5</a:t>
            </a:fld>
            <a:endParaRPr lang="en-US"/>
          </a:p>
        </p:txBody>
      </p:sp>
    </p:spTree>
    <p:extLst>
      <p:ext uri="{BB962C8B-B14F-4D97-AF65-F5344CB8AC3E}">
        <p14:creationId xmlns:p14="http://schemas.microsoft.com/office/powerpoint/2010/main" val="3978932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65</a:t>
            </a:fld>
            <a:endParaRPr lang="en-US"/>
          </a:p>
        </p:txBody>
      </p:sp>
    </p:spTree>
    <p:extLst>
      <p:ext uri="{BB962C8B-B14F-4D97-AF65-F5344CB8AC3E}">
        <p14:creationId xmlns:p14="http://schemas.microsoft.com/office/powerpoint/2010/main" val="2898698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"C:\Program Files (x86)\Arduino\arduino.exe“</a:t>
            </a:r>
          </a:p>
          <a:p>
            <a:endParaRPr lang="en-US" dirty="0"/>
          </a:p>
          <a:p>
            <a:r>
              <a:rPr lang="en-US" dirty="0"/>
              <a:t>playground.arduino.cc</a:t>
            </a:r>
          </a:p>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67</a:t>
            </a:fld>
            <a:endParaRPr lang="en-US"/>
          </a:p>
        </p:txBody>
      </p:sp>
    </p:spTree>
    <p:extLst>
      <p:ext uri="{BB962C8B-B14F-4D97-AF65-F5344CB8AC3E}">
        <p14:creationId xmlns:p14="http://schemas.microsoft.com/office/powerpoint/2010/main" val="2989005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68</a:t>
            </a:fld>
            <a:endParaRPr lang="en-US"/>
          </a:p>
        </p:txBody>
      </p:sp>
    </p:spTree>
    <p:extLst>
      <p:ext uri="{BB962C8B-B14F-4D97-AF65-F5344CB8AC3E}">
        <p14:creationId xmlns:p14="http://schemas.microsoft.com/office/powerpoint/2010/main" val="1840811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6</a:t>
            </a:fld>
            <a:endParaRPr lang="en-US"/>
          </a:p>
        </p:txBody>
      </p:sp>
    </p:spTree>
    <p:extLst>
      <p:ext uri="{BB962C8B-B14F-4D97-AF65-F5344CB8AC3E}">
        <p14:creationId xmlns:p14="http://schemas.microsoft.com/office/powerpoint/2010/main" val="941326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7</a:t>
            </a:fld>
            <a:endParaRPr lang="en-US"/>
          </a:p>
        </p:txBody>
      </p:sp>
    </p:spTree>
    <p:extLst>
      <p:ext uri="{BB962C8B-B14F-4D97-AF65-F5344CB8AC3E}">
        <p14:creationId xmlns:p14="http://schemas.microsoft.com/office/powerpoint/2010/main" val="1330728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9</a:t>
            </a:fld>
            <a:endParaRPr lang="en-US"/>
          </a:p>
        </p:txBody>
      </p:sp>
    </p:spTree>
    <p:extLst>
      <p:ext uri="{BB962C8B-B14F-4D97-AF65-F5344CB8AC3E}">
        <p14:creationId xmlns:p14="http://schemas.microsoft.com/office/powerpoint/2010/main" val="328356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10</a:t>
            </a:fld>
            <a:endParaRPr lang="en-US"/>
          </a:p>
        </p:txBody>
      </p:sp>
    </p:spTree>
    <p:extLst>
      <p:ext uri="{BB962C8B-B14F-4D97-AF65-F5344CB8AC3E}">
        <p14:creationId xmlns:p14="http://schemas.microsoft.com/office/powerpoint/2010/main" val="243913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35A58-A925-4E72-8D4D-4D1B88EEA39E}" type="slidenum">
              <a:rPr lang="en-US" smtClean="0"/>
              <a:t>11</a:t>
            </a:fld>
            <a:endParaRPr lang="en-US"/>
          </a:p>
        </p:txBody>
      </p:sp>
    </p:spTree>
    <p:extLst>
      <p:ext uri="{BB962C8B-B14F-4D97-AF65-F5344CB8AC3E}">
        <p14:creationId xmlns:p14="http://schemas.microsoft.com/office/powerpoint/2010/main" val="2733413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C35A58-A925-4E72-8D4D-4D1B88EEA39E}" type="slidenum">
              <a:rPr lang="en-US" smtClean="0"/>
              <a:t>12</a:t>
            </a:fld>
            <a:endParaRPr lang="en-US"/>
          </a:p>
        </p:txBody>
      </p:sp>
    </p:spTree>
    <p:extLst>
      <p:ext uri="{BB962C8B-B14F-4D97-AF65-F5344CB8AC3E}">
        <p14:creationId xmlns:p14="http://schemas.microsoft.com/office/powerpoint/2010/main" val="186559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F78F4BA-9AD4-462E-B53E-5BB463CD56A7}"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58C2A-1ACA-438E-B321-818F1A5693D6}" type="slidenum">
              <a:rPr lang="en-US" smtClean="0"/>
              <a:t>‹#›</a:t>
            </a:fld>
            <a:endParaRPr lang="en-US"/>
          </a:p>
        </p:txBody>
      </p:sp>
    </p:spTree>
    <p:extLst>
      <p:ext uri="{BB962C8B-B14F-4D97-AF65-F5344CB8AC3E}">
        <p14:creationId xmlns:p14="http://schemas.microsoft.com/office/powerpoint/2010/main" val="408293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78F4BA-9AD4-462E-B53E-5BB463CD56A7}"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58C2A-1ACA-438E-B321-818F1A5693D6}" type="slidenum">
              <a:rPr lang="en-US" smtClean="0"/>
              <a:t>‹#›</a:t>
            </a:fld>
            <a:endParaRPr lang="en-US"/>
          </a:p>
        </p:txBody>
      </p:sp>
    </p:spTree>
    <p:extLst>
      <p:ext uri="{BB962C8B-B14F-4D97-AF65-F5344CB8AC3E}">
        <p14:creationId xmlns:p14="http://schemas.microsoft.com/office/powerpoint/2010/main" val="257195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78F4BA-9AD4-462E-B53E-5BB463CD56A7}"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58C2A-1ACA-438E-B321-818F1A5693D6}" type="slidenum">
              <a:rPr lang="en-US" smtClean="0"/>
              <a:t>‹#›</a:t>
            </a:fld>
            <a:endParaRPr lang="en-US"/>
          </a:p>
        </p:txBody>
      </p:sp>
    </p:spTree>
    <p:extLst>
      <p:ext uri="{BB962C8B-B14F-4D97-AF65-F5344CB8AC3E}">
        <p14:creationId xmlns:p14="http://schemas.microsoft.com/office/powerpoint/2010/main" val="68700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0043" y="151070"/>
            <a:ext cx="8847438" cy="516195"/>
          </a:xfrm>
        </p:spPr>
        <p:txBody>
          <a:bodyPr>
            <a:noAutofit/>
          </a:bodyPr>
          <a:lstStyle>
            <a:lvl1pPr>
              <a:defRPr sz="2800" b="1">
                <a:effectLst/>
              </a:defRPr>
            </a:lvl1pPr>
          </a:lstStyle>
          <a:p>
            <a:r>
              <a:rPr lang="en-US" dirty="0"/>
              <a:t>Click to edit Master title style</a:t>
            </a:r>
          </a:p>
        </p:txBody>
      </p:sp>
      <p:sp>
        <p:nvSpPr>
          <p:cNvPr id="5" name="Footer Placeholder 4"/>
          <p:cNvSpPr>
            <a:spLocks noGrp="1"/>
          </p:cNvSpPr>
          <p:nvPr>
            <p:ph type="ftr" sz="quarter" idx="11"/>
          </p:nvPr>
        </p:nvSpPr>
        <p:spPr>
          <a:xfrm>
            <a:off x="3304954" y="6250025"/>
            <a:ext cx="2895600" cy="365125"/>
          </a:xfrm>
          <a:prstGeom prst="rect">
            <a:avLst/>
          </a:prstGeom>
        </p:spPr>
        <p:txBody>
          <a:bodyPr/>
          <a:lstStyle>
            <a:lvl1pPr algn="ctr">
              <a:defRPr sz="1200"/>
            </a:lvl1pPr>
          </a:lstStyle>
          <a:p>
            <a:pPr>
              <a:defRPr/>
            </a:pPr>
            <a:endParaRPr lang="en-US" dirty="0"/>
          </a:p>
        </p:txBody>
      </p:sp>
    </p:spTree>
    <p:extLst>
      <p:ext uri="{BB962C8B-B14F-4D97-AF65-F5344CB8AC3E}">
        <p14:creationId xmlns:p14="http://schemas.microsoft.com/office/powerpoint/2010/main" val="201499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457200"/>
            <a:ext cx="8229600" cy="1371600"/>
          </a:xfrm>
        </p:spPr>
        <p:txBody>
          <a:bodyPr/>
          <a:lstStyle/>
          <a:p>
            <a:r>
              <a:rPr lang="en-US"/>
              <a:t>Click to edit Master title style</a:t>
            </a:r>
          </a:p>
        </p:txBody>
      </p:sp>
      <p:sp>
        <p:nvSpPr>
          <p:cNvPr id="3" name="Content Placeholder 2"/>
          <p:cNvSpPr>
            <a:spLocks noGrp="1"/>
          </p:cNvSpPr>
          <p:nvPr>
            <p:ph sz="quarter" idx="1"/>
          </p:nvPr>
        </p:nvSpPr>
        <p:spPr>
          <a:xfrm>
            <a:off x="457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261C6FF-A5BD-0013-4A9E-84402E02B762}"/>
              </a:ext>
            </a:extLst>
          </p:cNvPr>
          <p:cNvSpPr>
            <a:spLocks noGrp="1" noChangeArrowheads="1"/>
          </p:cNvSpPr>
          <p:nvPr>
            <p:ph type="ftr" sz="quarter" idx="10"/>
          </p:nvPr>
        </p:nvSpPr>
        <p:spPr>
          <a:ln/>
        </p:spPr>
        <p:txBody>
          <a:bodyPr/>
          <a:lstStyle>
            <a:lvl1pPr>
              <a:defRPr/>
            </a:lvl1pPr>
          </a:lstStyle>
          <a:p>
            <a:pPr>
              <a:defRPr/>
            </a:pPr>
            <a:r>
              <a:rPr lang="en-US"/>
              <a:t>ECE 497: Introduction to Mobile Robotics - Introduction</a:t>
            </a:r>
          </a:p>
        </p:txBody>
      </p:sp>
      <p:sp>
        <p:nvSpPr>
          <p:cNvPr id="8" name="Rectangle 4">
            <a:extLst>
              <a:ext uri="{FF2B5EF4-FFF2-40B4-BE49-F238E27FC236}">
                <a16:creationId xmlns:a16="http://schemas.microsoft.com/office/drawing/2014/main" id="{5B97E152-AEDF-D1DF-D4E5-1CF57D3C3232}"/>
              </a:ext>
            </a:extLst>
          </p:cNvPr>
          <p:cNvSpPr>
            <a:spLocks noGrp="1" noChangeArrowheads="1"/>
          </p:cNvSpPr>
          <p:nvPr>
            <p:ph type="sldNum" sz="quarter" idx="11"/>
          </p:nvPr>
        </p:nvSpPr>
        <p:spPr>
          <a:ln/>
        </p:spPr>
        <p:txBody>
          <a:bodyPr/>
          <a:lstStyle>
            <a:lvl1pPr>
              <a:defRPr/>
            </a:lvl1pPr>
          </a:lstStyle>
          <a:p>
            <a:fld id="{30B3D9BF-7AB7-4113-8907-DFD8F201F5D2}" type="slidenum">
              <a:rPr lang="en-US" altLang="en-US"/>
              <a:pPr/>
              <a:t>‹#›</a:t>
            </a:fld>
            <a:endParaRPr lang="en-US" altLang="en-US"/>
          </a:p>
        </p:txBody>
      </p:sp>
      <p:sp>
        <p:nvSpPr>
          <p:cNvPr id="9" name="Rectangle 17">
            <a:extLst>
              <a:ext uri="{FF2B5EF4-FFF2-40B4-BE49-F238E27FC236}">
                <a16:creationId xmlns:a16="http://schemas.microsoft.com/office/drawing/2014/main" id="{CFF3F5E2-DA55-8139-FD6E-01CBB5094E73}"/>
              </a:ext>
            </a:extLst>
          </p:cNvPr>
          <p:cNvSpPr>
            <a:spLocks noGrp="1" noChangeArrowheads="1"/>
          </p:cNvSpPr>
          <p:nvPr>
            <p:ph type="dt" sz="half" idx="12"/>
          </p:nvPr>
        </p:nvSpPr>
        <p:spPr>
          <a:ln/>
        </p:spPr>
        <p:txBody>
          <a:bodyPr/>
          <a:lstStyle>
            <a:lvl1pPr>
              <a:defRPr/>
            </a:lvl1pPr>
          </a:lstStyle>
          <a:p>
            <a:pPr>
              <a:defRPr/>
            </a:pPr>
            <a:r>
              <a:rPr lang="en-US"/>
              <a:t>C.A. Berry</a:t>
            </a:r>
          </a:p>
        </p:txBody>
      </p:sp>
    </p:spTree>
    <p:extLst>
      <p:ext uri="{BB962C8B-B14F-4D97-AF65-F5344CB8AC3E}">
        <p14:creationId xmlns:p14="http://schemas.microsoft.com/office/powerpoint/2010/main" val="3088636932"/>
      </p:ext>
    </p:extLst>
  </p:cSld>
  <p:clrMapOvr>
    <a:masterClrMapping/>
  </p:clrMapOvr>
  <p:transition spd="slow">
    <p:wedg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457200"/>
            <a:ext cx="8229600" cy="1371600"/>
          </a:xfrm>
        </p:spPr>
        <p:txBody>
          <a:bodyPr/>
          <a:lstStyle/>
          <a:p>
            <a:r>
              <a:rPr lang="en-US"/>
              <a:t>Click to edit Master title style</a:t>
            </a:r>
          </a:p>
        </p:txBody>
      </p:sp>
      <p:sp>
        <p:nvSpPr>
          <p:cNvPr id="3" name="Content Placeholder 2"/>
          <p:cNvSpPr>
            <a:spLocks noGrp="1"/>
          </p:cNvSpPr>
          <p:nvPr>
            <p:ph sz="quarter" idx="1"/>
          </p:nvPr>
        </p:nvSpPr>
        <p:spPr>
          <a:xfrm>
            <a:off x="457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261C6FF-A5BD-0013-4A9E-84402E02B762}"/>
              </a:ext>
            </a:extLst>
          </p:cNvPr>
          <p:cNvSpPr>
            <a:spLocks noGrp="1" noChangeArrowheads="1"/>
          </p:cNvSpPr>
          <p:nvPr>
            <p:ph type="ftr" sz="quarter" idx="10"/>
          </p:nvPr>
        </p:nvSpPr>
        <p:spPr>
          <a:ln/>
        </p:spPr>
        <p:txBody>
          <a:bodyPr/>
          <a:lstStyle>
            <a:lvl1pPr>
              <a:defRPr/>
            </a:lvl1pPr>
          </a:lstStyle>
          <a:p>
            <a:pPr>
              <a:defRPr/>
            </a:pPr>
            <a:r>
              <a:rPr lang="en-US"/>
              <a:t>ECE 497: Introduction to Mobile Robotics - Introduction</a:t>
            </a:r>
          </a:p>
        </p:txBody>
      </p:sp>
      <p:sp>
        <p:nvSpPr>
          <p:cNvPr id="8" name="Rectangle 4">
            <a:extLst>
              <a:ext uri="{FF2B5EF4-FFF2-40B4-BE49-F238E27FC236}">
                <a16:creationId xmlns:a16="http://schemas.microsoft.com/office/drawing/2014/main" id="{5B97E152-AEDF-D1DF-D4E5-1CF57D3C3232}"/>
              </a:ext>
            </a:extLst>
          </p:cNvPr>
          <p:cNvSpPr>
            <a:spLocks noGrp="1" noChangeArrowheads="1"/>
          </p:cNvSpPr>
          <p:nvPr>
            <p:ph type="sldNum" sz="quarter" idx="11"/>
          </p:nvPr>
        </p:nvSpPr>
        <p:spPr>
          <a:ln/>
        </p:spPr>
        <p:txBody>
          <a:bodyPr/>
          <a:lstStyle>
            <a:lvl1pPr>
              <a:defRPr/>
            </a:lvl1pPr>
          </a:lstStyle>
          <a:p>
            <a:fld id="{30B3D9BF-7AB7-4113-8907-DFD8F201F5D2}" type="slidenum">
              <a:rPr lang="en-US" altLang="en-US"/>
              <a:pPr/>
              <a:t>‹#›</a:t>
            </a:fld>
            <a:endParaRPr lang="en-US" altLang="en-US"/>
          </a:p>
        </p:txBody>
      </p:sp>
      <p:sp>
        <p:nvSpPr>
          <p:cNvPr id="9" name="Rectangle 17">
            <a:extLst>
              <a:ext uri="{FF2B5EF4-FFF2-40B4-BE49-F238E27FC236}">
                <a16:creationId xmlns:a16="http://schemas.microsoft.com/office/drawing/2014/main" id="{CFF3F5E2-DA55-8139-FD6E-01CBB5094E73}"/>
              </a:ext>
            </a:extLst>
          </p:cNvPr>
          <p:cNvSpPr>
            <a:spLocks noGrp="1" noChangeArrowheads="1"/>
          </p:cNvSpPr>
          <p:nvPr>
            <p:ph type="dt" sz="half" idx="12"/>
          </p:nvPr>
        </p:nvSpPr>
        <p:spPr>
          <a:ln/>
        </p:spPr>
        <p:txBody>
          <a:bodyPr/>
          <a:lstStyle>
            <a:lvl1pPr>
              <a:defRPr/>
            </a:lvl1pPr>
          </a:lstStyle>
          <a:p>
            <a:pPr>
              <a:defRPr/>
            </a:pPr>
            <a:r>
              <a:rPr lang="en-US"/>
              <a:t>C.A. Berry</a:t>
            </a:r>
          </a:p>
        </p:txBody>
      </p:sp>
    </p:spTree>
    <p:extLst>
      <p:ext uri="{BB962C8B-B14F-4D97-AF65-F5344CB8AC3E}">
        <p14:creationId xmlns:p14="http://schemas.microsoft.com/office/powerpoint/2010/main" val="3088636932"/>
      </p:ext>
    </p:extLst>
  </p:cSld>
  <p:clrMapOvr>
    <a:masterClrMapping/>
  </p:clrMapOvr>
  <p:transition spd="slow">
    <p:wedg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5E25CCD-9644-B00B-6F85-2C477444A15E}"/>
              </a:ext>
            </a:extLst>
          </p:cNvPr>
          <p:cNvSpPr>
            <a:spLocks noGrp="1" noChangeArrowheads="1"/>
          </p:cNvSpPr>
          <p:nvPr>
            <p:ph type="ftr" sz="quarter" idx="10"/>
          </p:nvPr>
        </p:nvSpPr>
        <p:spPr>
          <a:ln/>
        </p:spPr>
        <p:txBody>
          <a:bodyPr/>
          <a:lstStyle>
            <a:lvl1pPr>
              <a:defRPr/>
            </a:lvl1pPr>
          </a:lstStyle>
          <a:p>
            <a:pPr>
              <a:defRPr/>
            </a:pPr>
            <a:r>
              <a:rPr lang="en-US"/>
              <a:t>ECE 497: Introduction to Mobile Robotics - Locomotion &amp; Kinematics</a:t>
            </a:r>
          </a:p>
        </p:txBody>
      </p:sp>
      <p:sp>
        <p:nvSpPr>
          <p:cNvPr id="6" name="Rectangle 4">
            <a:extLst>
              <a:ext uri="{FF2B5EF4-FFF2-40B4-BE49-F238E27FC236}">
                <a16:creationId xmlns:a16="http://schemas.microsoft.com/office/drawing/2014/main" id="{D12C51DE-99A1-8AF3-F1B2-F408B9F6CE30}"/>
              </a:ext>
            </a:extLst>
          </p:cNvPr>
          <p:cNvSpPr>
            <a:spLocks noGrp="1" noChangeArrowheads="1"/>
          </p:cNvSpPr>
          <p:nvPr>
            <p:ph type="sldNum" sz="quarter" idx="11"/>
          </p:nvPr>
        </p:nvSpPr>
        <p:spPr>
          <a:ln/>
        </p:spPr>
        <p:txBody>
          <a:bodyPr/>
          <a:lstStyle>
            <a:lvl1pPr>
              <a:defRPr/>
            </a:lvl1pPr>
          </a:lstStyle>
          <a:p>
            <a:fld id="{EA80CD39-01CB-4117-A08C-9846A86E3AFC}" type="slidenum">
              <a:rPr lang="en-US" altLang="en-US"/>
              <a:pPr/>
              <a:t>‹#›</a:t>
            </a:fld>
            <a:endParaRPr lang="en-US" altLang="en-US"/>
          </a:p>
        </p:txBody>
      </p:sp>
      <p:sp>
        <p:nvSpPr>
          <p:cNvPr id="7" name="Rectangle 17">
            <a:extLst>
              <a:ext uri="{FF2B5EF4-FFF2-40B4-BE49-F238E27FC236}">
                <a16:creationId xmlns:a16="http://schemas.microsoft.com/office/drawing/2014/main" id="{29A81AF1-D54A-B9AD-C638-5FE429909492}"/>
              </a:ext>
            </a:extLst>
          </p:cNvPr>
          <p:cNvSpPr>
            <a:spLocks noGrp="1" noChangeArrowheads="1"/>
          </p:cNvSpPr>
          <p:nvPr>
            <p:ph type="dt" sz="half" idx="12"/>
          </p:nvPr>
        </p:nvSpPr>
        <p:spPr>
          <a:ln/>
        </p:spPr>
        <p:txBody>
          <a:bodyPr/>
          <a:lstStyle>
            <a:lvl1pPr>
              <a:defRPr/>
            </a:lvl1pPr>
          </a:lstStyle>
          <a:p>
            <a:pPr>
              <a:defRPr/>
            </a:pPr>
            <a:r>
              <a:rPr lang="en-US"/>
              <a:t>C.A. Berry</a:t>
            </a:r>
          </a:p>
        </p:txBody>
      </p:sp>
    </p:spTree>
    <p:extLst>
      <p:ext uri="{BB962C8B-B14F-4D97-AF65-F5344CB8AC3E}">
        <p14:creationId xmlns:p14="http://schemas.microsoft.com/office/powerpoint/2010/main" val="2902696810"/>
      </p:ext>
    </p:extLst>
  </p:cSld>
  <p:clrMapOvr>
    <a:masterClrMapping/>
  </p:clrMapOvr>
  <p:transition spd="med">
    <p:wedg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78F4BA-9AD4-462E-B53E-5BB463CD56A7}"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58C2A-1ACA-438E-B321-818F1A5693D6}" type="slidenum">
              <a:rPr lang="en-US" smtClean="0"/>
              <a:t>‹#›</a:t>
            </a:fld>
            <a:endParaRPr lang="en-US"/>
          </a:p>
        </p:txBody>
      </p:sp>
    </p:spTree>
    <p:extLst>
      <p:ext uri="{BB962C8B-B14F-4D97-AF65-F5344CB8AC3E}">
        <p14:creationId xmlns:p14="http://schemas.microsoft.com/office/powerpoint/2010/main" val="232042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78F4BA-9AD4-462E-B53E-5BB463CD56A7}"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858C2A-1ACA-438E-B321-818F1A5693D6}" type="slidenum">
              <a:rPr lang="en-US" smtClean="0"/>
              <a:t>‹#›</a:t>
            </a:fld>
            <a:endParaRPr lang="en-US"/>
          </a:p>
        </p:txBody>
      </p:sp>
    </p:spTree>
    <p:extLst>
      <p:ext uri="{BB962C8B-B14F-4D97-AF65-F5344CB8AC3E}">
        <p14:creationId xmlns:p14="http://schemas.microsoft.com/office/powerpoint/2010/main" val="167197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F78F4BA-9AD4-462E-B53E-5BB463CD56A7}"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58C2A-1ACA-438E-B321-818F1A5693D6}" type="slidenum">
              <a:rPr lang="en-US" smtClean="0"/>
              <a:t>‹#›</a:t>
            </a:fld>
            <a:endParaRPr lang="en-US"/>
          </a:p>
        </p:txBody>
      </p:sp>
    </p:spTree>
    <p:extLst>
      <p:ext uri="{BB962C8B-B14F-4D97-AF65-F5344CB8AC3E}">
        <p14:creationId xmlns:p14="http://schemas.microsoft.com/office/powerpoint/2010/main" val="102712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78F4BA-9AD4-462E-B53E-5BB463CD56A7}" type="datetimeFigureOut">
              <a:rPr lang="en-US" smtClean="0"/>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858C2A-1ACA-438E-B321-818F1A5693D6}" type="slidenum">
              <a:rPr lang="en-US" smtClean="0"/>
              <a:t>‹#›</a:t>
            </a:fld>
            <a:endParaRPr lang="en-US"/>
          </a:p>
        </p:txBody>
      </p:sp>
    </p:spTree>
    <p:extLst>
      <p:ext uri="{BB962C8B-B14F-4D97-AF65-F5344CB8AC3E}">
        <p14:creationId xmlns:p14="http://schemas.microsoft.com/office/powerpoint/2010/main" val="64316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F78F4BA-9AD4-462E-B53E-5BB463CD56A7}" type="datetimeFigureOut">
              <a:rPr lang="en-US" smtClean="0"/>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858C2A-1ACA-438E-B321-818F1A5693D6}" type="slidenum">
              <a:rPr lang="en-US" smtClean="0"/>
              <a:t>‹#›</a:t>
            </a:fld>
            <a:endParaRPr lang="en-US"/>
          </a:p>
        </p:txBody>
      </p:sp>
    </p:spTree>
    <p:extLst>
      <p:ext uri="{BB962C8B-B14F-4D97-AF65-F5344CB8AC3E}">
        <p14:creationId xmlns:p14="http://schemas.microsoft.com/office/powerpoint/2010/main" val="66704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78F4BA-9AD4-462E-B53E-5BB463CD56A7}" type="datetimeFigureOut">
              <a:rPr lang="en-US" smtClean="0"/>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858C2A-1ACA-438E-B321-818F1A5693D6}" type="slidenum">
              <a:rPr lang="en-US" smtClean="0"/>
              <a:t>‹#›</a:t>
            </a:fld>
            <a:endParaRPr lang="en-US"/>
          </a:p>
        </p:txBody>
      </p:sp>
    </p:spTree>
    <p:extLst>
      <p:ext uri="{BB962C8B-B14F-4D97-AF65-F5344CB8AC3E}">
        <p14:creationId xmlns:p14="http://schemas.microsoft.com/office/powerpoint/2010/main" val="13042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78F4BA-9AD4-462E-B53E-5BB463CD56A7}"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58C2A-1ACA-438E-B321-818F1A5693D6}" type="slidenum">
              <a:rPr lang="en-US" smtClean="0"/>
              <a:t>‹#›</a:t>
            </a:fld>
            <a:endParaRPr lang="en-US"/>
          </a:p>
        </p:txBody>
      </p:sp>
    </p:spTree>
    <p:extLst>
      <p:ext uri="{BB962C8B-B14F-4D97-AF65-F5344CB8AC3E}">
        <p14:creationId xmlns:p14="http://schemas.microsoft.com/office/powerpoint/2010/main" val="310374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78F4BA-9AD4-462E-B53E-5BB463CD56A7}"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858C2A-1ACA-438E-B321-818F1A5693D6}" type="slidenum">
              <a:rPr lang="en-US" smtClean="0"/>
              <a:t>‹#›</a:t>
            </a:fld>
            <a:endParaRPr lang="en-US"/>
          </a:p>
        </p:txBody>
      </p:sp>
    </p:spTree>
    <p:extLst>
      <p:ext uri="{BB962C8B-B14F-4D97-AF65-F5344CB8AC3E}">
        <p14:creationId xmlns:p14="http://schemas.microsoft.com/office/powerpoint/2010/main" val="400357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gi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8F4BA-9AD4-462E-B53E-5BB463CD56A7}" type="datetimeFigureOut">
              <a:rPr lang="en-US" smtClean="0"/>
              <a:t>11/27/2023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858C2A-1ACA-438E-B321-818F1A5693D6}" type="slidenum">
              <a:rPr lang="en-US" smtClean="0"/>
              <a:t>‹#›</a:t>
            </a:fld>
            <a:endParaRPr lang="en-US"/>
          </a:p>
        </p:txBody>
      </p:sp>
      <p:sp>
        <p:nvSpPr>
          <p:cNvPr id="7" name="Rounded Rectangle 6"/>
          <p:cNvSpPr/>
          <p:nvPr userDrawn="1"/>
        </p:nvSpPr>
        <p:spPr>
          <a:xfrm>
            <a:off x="76200" y="76200"/>
            <a:ext cx="8991600" cy="670560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26" name="Picture 2" descr="C:\Berry\MERISVN\Marketing\rhit_title1.gif"/>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66675" y="76200"/>
            <a:ext cx="27527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Berry\MERISVN\Marketing\BrochuresAndLogos\RH Robotics Logo-R.jp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378490" y="5943599"/>
            <a:ext cx="689309" cy="8382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MCj00974170000[1]"/>
          <p:cNvPicPr/>
          <p:nvPr userDrawn="1"/>
        </p:nvPicPr>
        <p:blipFill>
          <a:blip r:embed="rId19"/>
          <a:srcRect/>
          <a:stretch>
            <a:fillRect/>
          </a:stretch>
        </p:blipFill>
        <p:spPr bwMode="auto">
          <a:xfrm>
            <a:off x="76199" y="5958681"/>
            <a:ext cx="864870" cy="914400"/>
          </a:xfrm>
          <a:prstGeom prst="rect">
            <a:avLst/>
          </a:prstGeom>
          <a:noFill/>
          <a:ln w="9525">
            <a:noFill/>
            <a:miter lim="800000"/>
            <a:headEnd/>
            <a:tailEnd/>
          </a:ln>
        </p:spPr>
      </p:pic>
    </p:spTree>
    <p:extLst>
      <p:ext uri="{BB962C8B-B14F-4D97-AF65-F5344CB8AC3E}">
        <p14:creationId xmlns:p14="http://schemas.microsoft.com/office/powerpoint/2010/main" val="2566613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b="1" kern="1200">
          <a:solidFill>
            <a:srgbClr val="800000"/>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video" Target="https://www.youtube.com/embed/hPsQQ9Q6pUQ"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aEhXvrEpjUo?feature=oembe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LyxlRClM48w?feature=oembe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glB2aoEekGQ"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HbbUENTmX-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video" Target="https://www.youtube.com/embed/0GAlfHAaZ8c?feature=oembed" TargetMode="Externa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jpe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1.jpeg"/></Relationships>
</file>

<file path=ppt/slides/_rels/slide38.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image" Target="../media/image48.wmf"/><Relationship Id="rId1" Type="http://schemas.openxmlformats.org/officeDocument/2006/relationships/slideLayout" Target="../slideLayouts/slideLayout4.xml"/><Relationship Id="rId6" Type="http://schemas.openxmlformats.org/officeDocument/2006/relationships/image" Target="../media/image50.wmf"/><Relationship Id="rId5" Type="http://schemas.openxmlformats.org/officeDocument/2006/relationships/oleObject" Target="../embeddings/oleObject4.bin"/><Relationship Id="rId4" Type="http://schemas.openxmlformats.org/officeDocument/2006/relationships/image" Target="../media/image49.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ideo" Target="https://www.youtube.com/embed/u5rjqOZy7Xk?feature=oembed"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commons.wikimedia.org/wiki/File:Kismet_robot_at_MIT_Museum.jpg" TargetMode="External"/><Relationship Id="rId2" Type="http://schemas.openxmlformats.org/officeDocument/2006/relationships/image" Target="../media/image59.jpe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playground.arduino.cc"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a:xfrm>
            <a:off x="625577" y="2514600"/>
            <a:ext cx="7892845" cy="3048000"/>
          </a:xfrm>
        </p:spPr>
        <p:txBody>
          <a:bodyPr>
            <a:noAutofit/>
          </a:bodyPr>
          <a:lstStyle/>
          <a:p>
            <a:pPr marL="685800" indent="-685800" algn="l">
              <a:buFont typeface="Arial" panose="020B0604020202020204" pitchFamily="34" charset="0"/>
              <a:buChar char="•"/>
            </a:pPr>
            <a:r>
              <a:rPr lang="en-US" sz="3000" dirty="0">
                <a:solidFill>
                  <a:schemeClr val="tx1"/>
                </a:solidFill>
              </a:rPr>
              <a:t>Create basic motion functions for your mobile robot</a:t>
            </a:r>
          </a:p>
          <a:p>
            <a:pPr marL="685800" indent="-685800" algn="l">
              <a:buFont typeface="Arial" panose="020B0604020202020204" pitchFamily="34" charset="0"/>
              <a:buChar char="•"/>
            </a:pPr>
            <a:r>
              <a:rPr lang="en-US" sz="3000" dirty="0">
                <a:solidFill>
                  <a:schemeClr val="tx1"/>
                </a:solidFill>
              </a:rPr>
              <a:t>Examine how odometry affects robot motion</a:t>
            </a:r>
          </a:p>
          <a:p>
            <a:pPr marL="685800" indent="-685800" algn="l">
              <a:buFont typeface="Arial" panose="020B0604020202020204" pitchFamily="34" charset="0"/>
              <a:buChar char="•"/>
            </a:pPr>
            <a:r>
              <a:rPr lang="en-US" sz="3000" dirty="0">
                <a:solidFill>
                  <a:schemeClr val="tx1"/>
                </a:solidFill>
              </a:rPr>
              <a:t>Use encoders for position feedback to correct for odometry error in robot motion</a:t>
            </a:r>
          </a:p>
        </p:txBody>
      </p:sp>
      <p:sp>
        <p:nvSpPr>
          <p:cNvPr id="2" name="Title 1"/>
          <p:cNvSpPr>
            <a:spLocks noGrp="1"/>
          </p:cNvSpPr>
          <p:nvPr>
            <p:ph type="title" idx="4294967295"/>
          </p:nvPr>
        </p:nvSpPr>
        <p:spPr>
          <a:xfrm>
            <a:off x="457199" y="457200"/>
            <a:ext cx="8229600" cy="1828800"/>
          </a:xfrm>
        </p:spPr>
        <p:txBody>
          <a:bodyPr>
            <a:noAutofit/>
          </a:bodyPr>
          <a:lstStyle/>
          <a:p>
            <a:r>
              <a:rPr lang="en-US" sz="3600" b="1" dirty="0"/>
              <a:t>Lab 01 Recitation</a:t>
            </a:r>
            <a:br>
              <a:rPr lang="en-US" sz="3600" b="1" dirty="0"/>
            </a:br>
            <a:r>
              <a:rPr lang="en-US" sz="3600" dirty="0">
                <a:solidFill>
                  <a:schemeClr val="tx1"/>
                </a:solidFill>
              </a:rPr>
              <a:t>Getting to Know Your Robot:</a:t>
            </a:r>
            <a:br>
              <a:rPr lang="en-US" sz="3600" dirty="0">
                <a:solidFill>
                  <a:schemeClr val="tx1"/>
                </a:solidFill>
              </a:rPr>
            </a:br>
            <a:r>
              <a:rPr lang="en-US" sz="3600" dirty="0"/>
              <a:t>Let’s Get Moving!</a:t>
            </a:r>
            <a:endParaRPr lang="en-US" sz="3600" b="1" dirty="0"/>
          </a:p>
        </p:txBody>
      </p:sp>
    </p:spTree>
    <p:extLst>
      <p:ext uri="{BB962C8B-B14F-4D97-AF65-F5344CB8AC3E}">
        <p14:creationId xmlns:p14="http://schemas.microsoft.com/office/powerpoint/2010/main" val="289805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Hardware</a:t>
            </a:r>
          </a:p>
        </p:txBody>
      </p:sp>
      <p:sp>
        <p:nvSpPr>
          <p:cNvPr id="3" name="Content Placeholder 2"/>
          <p:cNvSpPr>
            <a:spLocks noGrp="1"/>
          </p:cNvSpPr>
          <p:nvPr>
            <p:ph sz="half" idx="1"/>
          </p:nvPr>
        </p:nvSpPr>
        <p:spPr/>
        <p:txBody>
          <a:bodyPr>
            <a:normAutofit fontScale="92500"/>
          </a:bodyPr>
          <a:lstStyle/>
          <a:p>
            <a:r>
              <a:rPr lang="en-US" dirty="0"/>
              <a:t>Arduino GIGA R1 WIFI </a:t>
            </a:r>
            <a:r>
              <a:rPr lang="en-US" dirty="0" err="1"/>
              <a:t>microconroller</a:t>
            </a:r>
            <a:endParaRPr lang="en-US" dirty="0"/>
          </a:p>
          <a:p>
            <a:r>
              <a:rPr lang="en-US" dirty="0"/>
              <a:t>2 stepper motors</a:t>
            </a:r>
          </a:p>
          <a:p>
            <a:r>
              <a:rPr lang="en-US" dirty="0"/>
              <a:t>2 A4988 </a:t>
            </a:r>
            <a:r>
              <a:rPr lang="en-US" dirty="0" err="1"/>
              <a:t>StepStick</a:t>
            </a:r>
            <a:r>
              <a:rPr lang="en-US" dirty="0"/>
              <a:t> drivers</a:t>
            </a:r>
          </a:p>
          <a:p>
            <a:r>
              <a:rPr lang="en-US" dirty="0"/>
              <a:t>4 IR sensors</a:t>
            </a:r>
          </a:p>
          <a:p>
            <a:r>
              <a:rPr lang="en-US" dirty="0"/>
              <a:t>2 sonar Sensors </a:t>
            </a:r>
          </a:p>
          <a:p>
            <a:r>
              <a:rPr lang="en-US" dirty="0"/>
              <a:t>2 photocells</a:t>
            </a:r>
          </a:p>
          <a:p>
            <a:r>
              <a:rPr lang="en-US" dirty="0" err="1"/>
              <a:t>HuskyLens</a:t>
            </a:r>
            <a:r>
              <a:rPr lang="en-US" dirty="0"/>
              <a:t> Camera</a:t>
            </a:r>
          </a:p>
          <a:p>
            <a:r>
              <a:rPr lang="en-US" dirty="0"/>
              <a:t>MPU6050 IMU</a:t>
            </a:r>
          </a:p>
          <a:p>
            <a:endParaRPr lang="en-US" dirty="0"/>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019800" y="1219200"/>
            <a:ext cx="2286000" cy="1562805"/>
          </a:xfrm>
        </p:spPr>
      </p:pic>
      <p:pic>
        <p:nvPicPr>
          <p:cNvPr id="4" name="Picture 3" descr="A close-up of a machine&#10;&#10;Description automatically generated">
            <a:extLst>
              <a:ext uri="{FF2B5EF4-FFF2-40B4-BE49-F238E27FC236}">
                <a16:creationId xmlns:a16="http://schemas.microsoft.com/office/drawing/2014/main" id="{E3A169DD-7B96-9896-FB3B-538B5E67AF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7200" y="1193321"/>
            <a:ext cx="1649730" cy="1732280"/>
          </a:xfrm>
          <a:prstGeom prst="rect">
            <a:avLst/>
          </a:prstGeom>
        </p:spPr>
      </p:pic>
      <p:pic>
        <p:nvPicPr>
          <p:cNvPr id="7" name="Picture 6" descr="A red device with black lenses&#10;&#10;Description automatically generated">
            <a:extLst>
              <a:ext uri="{FF2B5EF4-FFF2-40B4-BE49-F238E27FC236}">
                <a16:creationId xmlns:a16="http://schemas.microsoft.com/office/drawing/2014/main" id="{AA8C98ED-E54D-9926-0842-8C34134FAA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1493" y="3224461"/>
            <a:ext cx="1769745" cy="1703070"/>
          </a:xfrm>
          <a:prstGeom prst="rect">
            <a:avLst/>
          </a:prstGeom>
        </p:spPr>
      </p:pic>
      <p:pic>
        <p:nvPicPr>
          <p:cNvPr id="8" name="Picture 7" descr="A close up of a sensor&#10;&#10;Description automatically generated">
            <a:extLst>
              <a:ext uri="{FF2B5EF4-FFF2-40B4-BE49-F238E27FC236}">
                <a16:creationId xmlns:a16="http://schemas.microsoft.com/office/drawing/2014/main" id="{B653A1F5-EE0D-B0BD-13C3-AE803CC4D2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6365" y="4984408"/>
            <a:ext cx="1534160" cy="1620520"/>
          </a:xfrm>
          <a:prstGeom prst="rect">
            <a:avLst/>
          </a:prstGeom>
        </p:spPr>
      </p:pic>
      <p:pic>
        <p:nvPicPr>
          <p:cNvPr id="9" name="Picture 8" descr="A close up of a device&#10;&#10;Description automatically generated">
            <a:extLst>
              <a:ext uri="{FF2B5EF4-FFF2-40B4-BE49-F238E27FC236}">
                <a16:creationId xmlns:a16="http://schemas.microsoft.com/office/drawing/2014/main" id="{7D85723E-5096-DD9D-AF70-3C3DF8295FF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0345" y="3009196"/>
            <a:ext cx="1600200" cy="2133600"/>
          </a:xfrm>
          <a:prstGeom prst="rect">
            <a:avLst/>
          </a:prstGeom>
        </p:spPr>
      </p:pic>
    </p:spTree>
    <p:extLst>
      <p:ext uri="{BB962C8B-B14F-4D97-AF65-F5344CB8AC3E}">
        <p14:creationId xmlns:p14="http://schemas.microsoft.com/office/powerpoint/2010/main" val="340037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lstStyle/>
          <a:p>
            <a:r>
              <a:rPr lang="en-US" b="1" dirty="0"/>
              <a:t>What is Odometry?</a:t>
            </a:r>
          </a:p>
        </p:txBody>
      </p:sp>
      <p:sp>
        <p:nvSpPr>
          <p:cNvPr id="3" name="Content Placeholder 2"/>
          <p:cNvSpPr>
            <a:spLocks noGrp="1"/>
          </p:cNvSpPr>
          <p:nvPr>
            <p:ph sz="half" idx="1"/>
          </p:nvPr>
        </p:nvSpPr>
        <p:spPr>
          <a:xfrm>
            <a:off x="457200" y="1600200"/>
            <a:ext cx="4495800" cy="4525963"/>
          </a:xfrm>
        </p:spPr>
        <p:txBody>
          <a:bodyPr>
            <a:normAutofit fontScale="92500" lnSpcReduction="20000"/>
          </a:bodyPr>
          <a:lstStyle/>
          <a:p>
            <a:r>
              <a:rPr lang="en-US" dirty="0"/>
              <a:t>Odometry is a means of implementing </a:t>
            </a:r>
            <a:r>
              <a:rPr lang="en-US" b="1" dirty="0">
                <a:solidFill>
                  <a:srgbClr val="C00000"/>
                </a:solidFill>
              </a:rPr>
              <a:t>Dead</a:t>
            </a:r>
            <a:r>
              <a:rPr lang="en-US" b="1" dirty="0">
                <a:solidFill>
                  <a:schemeClr val="tx2">
                    <a:lumMod val="50000"/>
                  </a:schemeClr>
                </a:solidFill>
              </a:rPr>
              <a:t> </a:t>
            </a:r>
            <a:r>
              <a:rPr lang="en-US" b="1" dirty="0">
                <a:solidFill>
                  <a:srgbClr val="C00000"/>
                </a:solidFill>
              </a:rPr>
              <a:t>Reckoning</a:t>
            </a:r>
          </a:p>
          <a:p>
            <a:r>
              <a:rPr lang="en-US" dirty="0"/>
              <a:t>Determine a robot’s position based upon previous known position information given a specific course heading and velocity</a:t>
            </a:r>
          </a:p>
          <a:p>
            <a:r>
              <a:rPr lang="en-US" dirty="0"/>
              <a:t>Meant for short distance measurements</a:t>
            </a:r>
          </a:p>
          <a:p>
            <a:r>
              <a:rPr lang="en-US" dirty="0"/>
              <a:t>Requires periodically fixing errors</a:t>
            </a:r>
          </a:p>
          <a:p>
            <a:pPr marL="0" indent="0">
              <a:buNone/>
            </a:pPr>
            <a:endParaRPr lang="en-US" dirty="0"/>
          </a:p>
        </p:txBody>
      </p:sp>
      <p:pic>
        <p:nvPicPr>
          <p:cNvPr id="7" name="Picture 2" descr="C:\Users\berry123\AppData\Local\Microsoft\Windows\Temporary Internet Files\Content.IE5\CZJXSAL2\MP900402136[1].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2514600"/>
            <a:ext cx="3363777" cy="2242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3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a:bodyPr>
          <a:lstStyle/>
          <a:p>
            <a:r>
              <a:rPr lang="en-US" b="1" dirty="0"/>
              <a:t>Odometry Advantages</a:t>
            </a:r>
            <a:endParaRPr lang="en-US" dirty="0"/>
          </a:p>
        </p:txBody>
      </p:sp>
      <p:sp>
        <p:nvSpPr>
          <p:cNvPr id="3" name="Content Placeholder 2"/>
          <p:cNvSpPr>
            <a:spLocks noGrp="1"/>
          </p:cNvSpPr>
          <p:nvPr>
            <p:ph sz="half" idx="1"/>
          </p:nvPr>
        </p:nvSpPr>
        <p:spPr>
          <a:xfrm>
            <a:off x="457200" y="2209800"/>
            <a:ext cx="4038600" cy="3916363"/>
          </a:xfrm>
        </p:spPr>
        <p:txBody>
          <a:bodyPr>
            <a:normAutofit/>
          </a:bodyPr>
          <a:lstStyle/>
          <a:p>
            <a:pPr>
              <a:lnSpc>
                <a:spcPct val="90000"/>
              </a:lnSpc>
            </a:pPr>
            <a:r>
              <a:rPr lang="en-US" dirty="0"/>
              <a:t>Self-contained</a:t>
            </a:r>
          </a:p>
          <a:p>
            <a:pPr>
              <a:lnSpc>
                <a:spcPct val="90000"/>
              </a:lnSpc>
            </a:pPr>
            <a:r>
              <a:rPr lang="en-US" dirty="0"/>
              <a:t>Can get positions anywhere along curved paths</a:t>
            </a:r>
          </a:p>
          <a:p>
            <a:pPr>
              <a:lnSpc>
                <a:spcPct val="90000"/>
              </a:lnSpc>
            </a:pPr>
            <a:r>
              <a:rPr lang="en-US" dirty="0"/>
              <a:t>Always provides an “estimate” of position</a:t>
            </a:r>
          </a:p>
          <a:p>
            <a:pPr marL="0" indent="0">
              <a:buNone/>
            </a:pPr>
            <a:endParaRPr lang="en-US" dirty="0"/>
          </a:p>
        </p:txBody>
      </p:sp>
      <p:pic>
        <p:nvPicPr>
          <p:cNvPr id="3074" name="Picture 2" descr="C:\Users\berry123\AppData\Local\Microsoft\Windows\Temporary Internet Files\Content.IE5\8TGIOE2V\MP900399853[1].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209800"/>
            <a:ext cx="4038600" cy="269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0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r>
              <a:rPr lang="en-US" b="1" dirty="0"/>
              <a:t>Odometry Disadvantages</a:t>
            </a:r>
          </a:p>
        </p:txBody>
      </p:sp>
      <p:sp>
        <p:nvSpPr>
          <p:cNvPr id="3" name="Content Placeholder 2"/>
          <p:cNvSpPr>
            <a:spLocks noGrp="1"/>
          </p:cNvSpPr>
          <p:nvPr>
            <p:ph sz="half" idx="1"/>
          </p:nvPr>
        </p:nvSpPr>
        <p:spPr>
          <a:xfrm>
            <a:off x="685800" y="2133600"/>
            <a:ext cx="4038600" cy="3810000"/>
          </a:xfrm>
        </p:spPr>
        <p:txBody>
          <a:bodyPr/>
          <a:lstStyle/>
          <a:p>
            <a:pPr>
              <a:lnSpc>
                <a:spcPct val="90000"/>
              </a:lnSpc>
            </a:pPr>
            <a:r>
              <a:rPr lang="en-US" dirty="0"/>
              <a:t>Requires accurate measurement of wheel velocities over time, including measuring acceleration and deceleration</a:t>
            </a:r>
          </a:p>
          <a:p>
            <a:pPr>
              <a:lnSpc>
                <a:spcPct val="90000"/>
              </a:lnSpc>
            </a:pPr>
            <a:r>
              <a:rPr lang="en-US" dirty="0"/>
              <a:t>Position error grows over time</a:t>
            </a:r>
          </a:p>
          <a:p>
            <a:endParaRPr lang="en-US" dirty="0"/>
          </a:p>
        </p:txBody>
      </p:sp>
      <p:pic>
        <p:nvPicPr>
          <p:cNvPr id="13" name="Picture 4" descr="C:\Users\berry123\AppData\Local\Microsoft\Windows\Temporary Internet Files\Content.IE5\BN1FZWGT\MP900387925[1].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362956" y="2034381"/>
            <a:ext cx="2609088"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20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b="1" dirty="0"/>
              <a:t>Odometry Error</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814" y="1524000"/>
            <a:ext cx="8250903"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594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b="1" dirty="0"/>
              <a:t>Odometry Errors</a:t>
            </a:r>
          </a:p>
        </p:txBody>
      </p:sp>
      <p:sp>
        <p:nvSpPr>
          <p:cNvPr id="3" name="Content Placeholder 2"/>
          <p:cNvSpPr>
            <a:spLocks noGrp="1"/>
          </p:cNvSpPr>
          <p:nvPr>
            <p:ph sz="half" idx="1"/>
          </p:nvPr>
        </p:nvSpPr>
        <p:spPr>
          <a:xfrm>
            <a:off x="457200" y="1600200"/>
            <a:ext cx="4343400" cy="4648200"/>
          </a:xfrm>
        </p:spPr>
        <p:txBody>
          <a:bodyPr>
            <a:normAutofit fontScale="85000" lnSpcReduction="10000"/>
          </a:bodyPr>
          <a:lstStyle/>
          <a:p>
            <a:pPr>
              <a:lnSpc>
                <a:spcPct val="90000"/>
              </a:lnSpc>
            </a:pPr>
            <a:r>
              <a:rPr lang="en-US" sz="2600" dirty="0"/>
              <a:t>Systematic </a:t>
            </a:r>
          </a:p>
          <a:p>
            <a:pPr lvl="1">
              <a:lnSpc>
                <a:spcPct val="90000"/>
              </a:lnSpc>
            </a:pPr>
            <a:r>
              <a:rPr lang="en-US" sz="2600" dirty="0"/>
              <a:t>Unequal wheel diameters</a:t>
            </a:r>
          </a:p>
          <a:p>
            <a:pPr lvl="1">
              <a:lnSpc>
                <a:spcPct val="90000"/>
              </a:lnSpc>
            </a:pPr>
            <a:r>
              <a:rPr lang="en-US" sz="2600" dirty="0"/>
              <a:t>Misalignment of wheels</a:t>
            </a:r>
          </a:p>
          <a:p>
            <a:pPr lvl="1">
              <a:lnSpc>
                <a:spcPct val="90000"/>
              </a:lnSpc>
            </a:pPr>
            <a:r>
              <a:rPr lang="en-US" sz="2600" dirty="0"/>
              <a:t>Finite encoder resolution</a:t>
            </a:r>
          </a:p>
          <a:p>
            <a:pPr lvl="1">
              <a:lnSpc>
                <a:spcPct val="90000"/>
              </a:lnSpc>
            </a:pPr>
            <a:r>
              <a:rPr lang="en-US" sz="2600" dirty="0"/>
              <a:t>Finite encoder sampling rate</a:t>
            </a:r>
          </a:p>
          <a:p>
            <a:r>
              <a:rPr lang="en-US" sz="2600" dirty="0"/>
              <a:t>Non-systematic</a:t>
            </a:r>
          </a:p>
          <a:p>
            <a:pPr lvl="1"/>
            <a:r>
              <a:rPr lang="en-US" sz="2600" dirty="0"/>
              <a:t>Travel over uneven floors</a:t>
            </a:r>
          </a:p>
          <a:p>
            <a:pPr lvl="1"/>
            <a:r>
              <a:rPr lang="en-US" sz="2600" dirty="0"/>
              <a:t>Unexpected objects in the floor</a:t>
            </a:r>
          </a:p>
          <a:p>
            <a:pPr lvl="1"/>
            <a:r>
              <a:rPr lang="en-US" sz="2600" dirty="0"/>
              <a:t>Wheel slippage due to</a:t>
            </a:r>
          </a:p>
          <a:p>
            <a:pPr lvl="2"/>
            <a:r>
              <a:rPr lang="en-US" sz="2600" dirty="0"/>
              <a:t>Over acceleration</a:t>
            </a:r>
          </a:p>
          <a:p>
            <a:pPr lvl="2"/>
            <a:r>
              <a:rPr lang="en-US" sz="2600" dirty="0"/>
              <a:t>Slippery floor</a:t>
            </a:r>
          </a:p>
          <a:p>
            <a:pPr lvl="2"/>
            <a:r>
              <a:rPr lang="en-US" sz="2600" dirty="0"/>
              <a:t>Skidding</a:t>
            </a:r>
          </a:p>
          <a:p>
            <a:pPr lvl="2"/>
            <a:endParaRPr lang="en-US" dirty="0"/>
          </a:p>
          <a:p>
            <a:pPr lvl="2"/>
            <a:endParaRPr lang="en-US" dirty="0"/>
          </a:p>
        </p:txBody>
      </p:sp>
      <p:pic>
        <p:nvPicPr>
          <p:cNvPr id="8" name="Picture 3" descr="C:\Users\berry123\AppData\Local\Microsoft\Windows\Temporary Internet Files\Content.IE5\8TGIOE2V\MP900387924[1].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105400" y="1600200"/>
            <a:ext cx="3048000" cy="427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26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Odometry Errors</a:t>
            </a:r>
          </a:p>
        </p:txBody>
      </p:sp>
      <p:sp>
        <p:nvSpPr>
          <p:cNvPr id="3" name="Content Placeholder 2"/>
          <p:cNvSpPr>
            <a:spLocks noGrp="1"/>
          </p:cNvSpPr>
          <p:nvPr>
            <p:ph sz="half" idx="1"/>
          </p:nvPr>
        </p:nvSpPr>
        <p:spPr>
          <a:xfrm>
            <a:off x="609600" y="1752600"/>
            <a:ext cx="4038600" cy="4525963"/>
          </a:xfrm>
        </p:spPr>
        <p:txBody>
          <a:bodyPr>
            <a:normAutofit fontScale="92500" lnSpcReduction="10000"/>
          </a:bodyPr>
          <a:lstStyle/>
          <a:p>
            <a:pPr>
              <a:lnSpc>
                <a:spcPct val="90000"/>
              </a:lnSpc>
            </a:pPr>
            <a:r>
              <a:rPr lang="en-US" sz="2200" dirty="0"/>
              <a:t>Imprecise measurements</a:t>
            </a:r>
          </a:p>
          <a:p>
            <a:pPr lvl="1">
              <a:lnSpc>
                <a:spcPct val="90000"/>
              </a:lnSpc>
            </a:pPr>
            <a:r>
              <a:rPr lang="en-US" sz="2200" dirty="0"/>
              <a:t>Discrepancy with actual speed and turn angles</a:t>
            </a:r>
          </a:p>
          <a:p>
            <a:pPr>
              <a:lnSpc>
                <a:spcPct val="90000"/>
              </a:lnSpc>
            </a:pPr>
            <a:r>
              <a:rPr lang="en-US" sz="2200" dirty="0"/>
              <a:t>Inaccurate control model</a:t>
            </a:r>
          </a:p>
          <a:p>
            <a:pPr lvl="1">
              <a:lnSpc>
                <a:spcPct val="90000"/>
              </a:lnSpc>
            </a:pPr>
            <a:r>
              <a:rPr lang="en-US" sz="2200" dirty="0"/>
              <a:t>Tracks/Wheels/Motors are not perfectly aligned or do not make contact at a single point</a:t>
            </a:r>
          </a:p>
          <a:p>
            <a:pPr>
              <a:lnSpc>
                <a:spcPct val="90000"/>
              </a:lnSpc>
            </a:pPr>
            <a:r>
              <a:rPr lang="en-US" sz="2200" dirty="0"/>
              <a:t>Immeasurable physical characteristics</a:t>
            </a:r>
          </a:p>
          <a:p>
            <a:pPr lvl="1">
              <a:lnSpc>
                <a:spcPct val="90000"/>
              </a:lnSpc>
            </a:pPr>
            <a:r>
              <a:rPr lang="en-US" sz="2200" dirty="0"/>
              <a:t>Friction</a:t>
            </a:r>
          </a:p>
          <a:p>
            <a:pPr lvl="1">
              <a:lnSpc>
                <a:spcPct val="90000"/>
              </a:lnSpc>
            </a:pPr>
            <a:r>
              <a:rPr lang="en-US" sz="2200" dirty="0"/>
              <a:t>Wobbling wheels</a:t>
            </a:r>
          </a:p>
          <a:p>
            <a:pPr lvl="1">
              <a:lnSpc>
                <a:spcPct val="90000"/>
              </a:lnSpc>
            </a:pPr>
            <a:r>
              <a:rPr lang="en-US" sz="2200" dirty="0"/>
              <a:t>Surface is not perfectly smooth and hard</a:t>
            </a:r>
          </a:p>
          <a:p>
            <a:pPr lvl="1">
              <a:lnSpc>
                <a:spcPct val="90000"/>
              </a:lnSpc>
            </a:pPr>
            <a:r>
              <a:rPr lang="en-US" sz="2200" dirty="0"/>
              <a:t>Sliding</a:t>
            </a:r>
          </a:p>
          <a:p>
            <a:endParaRPr lang="en-US" dirty="0"/>
          </a:p>
        </p:txBody>
      </p:sp>
      <p:pic>
        <p:nvPicPr>
          <p:cNvPr id="8" name="Picture 3" descr="C:\Users\berry123\AppData\Local\Microsoft\Windows\Temporary Internet Files\Content.IE5\HX05XDE1\MP900399969[1].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1600200"/>
            <a:ext cx="3124200" cy="4690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6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Lab 01</a:t>
            </a:r>
            <a:br>
              <a:rPr lang="en-US" b="1" dirty="0"/>
            </a:br>
            <a:r>
              <a:rPr lang="en-US" b="1" dirty="0"/>
              <a:t>Robot </a:t>
            </a:r>
            <a:r>
              <a:rPr lang="en-US" dirty="0"/>
              <a:t>Motion Functions</a:t>
            </a:r>
            <a:endParaRPr lang="en-US" b="1" dirty="0"/>
          </a:p>
        </p:txBody>
      </p:sp>
      <p:sp>
        <p:nvSpPr>
          <p:cNvPr id="3" name="Content Placeholder 2"/>
          <p:cNvSpPr>
            <a:spLocks noGrp="1"/>
          </p:cNvSpPr>
          <p:nvPr>
            <p:ph sz="half" idx="1"/>
          </p:nvPr>
        </p:nvSpPr>
        <p:spPr/>
        <p:txBody>
          <a:bodyPr>
            <a:normAutofit/>
          </a:bodyPr>
          <a:lstStyle/>
          <a:p>
            <a:pPr>
              <a:buSzPct val="150000"/>
            </a:pPr>
            <a:r>
              <a:rPr lang="en-US" sz="2400" dirty="0"/>
              <a:t>Calibrate the robot wheels</a:t>
            </a:r>
          </a:p>
          <a:p>
            <a:pPr>
              <a:buSzPct val="150000"/>
            </a:pPr>
            <a:r>
              <a:rPr lang="en-US" sz="2400" dirty="0"/>
              <a:t>Create motion functions</a:t>
            </a:r>
          </a:p>
          <a:p>
            <a:pPr lvl="1">
              <a:buFont typeface="Courier New" panose="02070309020205020404" pitchFamily="49" charset="0"/>
              <a:buChar char="o"/>
            </a:pPr>
            <a:r>
              <a:rPr lang="en-US" dirty="0"/>
              <a:t>forward</a:t>
            </a:r>
          </a:p>
          <a:p>
            <a:pPr lvl="1">
              <a:buFont typeface="Courier New" panose="02070309020205020404" pitchFamily="49" charset="0"/>
              <a:buChar char="o"/>
            </a:pPr>
            <a:r>
              <a:rPr lang="en-US" dirty="0"/>
              <a:t>reverse</a:t>
            </a:r>
          </a:p>
          <a:p>
            <a:pPr lvl="1">
              <a:buFont typeface="Courier New" panose="02070309020205020404" pitchFamily="49" charset="0"/>
              <a:buChar char="o"/>
            </a:pPr>
            <a:r>
              <a:rPr lang="en-US" dirty="0"/>
              <a:t>stop</a:t>
            </a:r>
          </a:p>
          <a:p>
            <a:pPr lvl="1">
              <a:buFont typeface="Courier New" panose="02070309020205020404" pitchFamily="49" charset="0"/>
              <a:buChar char="o"/>
            </a:pPr>
            <a:r>
              <a:rPr lang="en-US" dirty="0"/>
              <a:t>spin</a:t>
            </a:r>
          </a:p>
          <a:p>
            <a:pPr lvl="1">
              <a:buFont typeface="Courier New" panose="02070309020205020404" pitchFamily="49" charset="0"/>
              <a:buChar char="o"/>
            </a:pPr>
            <a:r>
              <a:rPr lang="en-US" dirty="0"/>
              <a:t>turn</a:t>
            </a:r>
          </a:p>
          <a:p>
            <a:pPr lvl="1">
              <a:buFont typeface="Courier New" panose="02070309020205020404" pitchFamily="49" charset="0"/>
              <a:buChar char="o"/>
            </a:pPr>
            <a:r>
              <a:rPr lang="en-US" dirty="0"/>
              <a:t>pivot</a:t>
            </a:r>
          </a:p>
        </p:txBody>
      </p:sp>
      <p:sp>
        <p:nvSpPr>
          <p:cNvPr id="8" name="Content Placeholder 7"/>
          <p:cNvSpPr>
            <a:spLocks noGrp="1"/>
          </p:cNvSpPr>
          <p:nvPr>
            <p:ph sz="half" idx="2"/>
          </p:nvPr>
        </p:nvSpPr>
        <p:spPr/>
        <p:txBody>
          <a:bodyPr>
            <a:normAutofit/>
          </a:bodyPr>
          <a:lstStyle/>
          <a:p>
            <a:pPr>
              <a:buSzPct val="150000"/>
            </a:pPr>
            <a:r>
              <a:rPr lang="en-US" sz="2400" dirty="0"/>
              <a:t>Create unique movements with no encoder</a:t>
            </a:r>
          </a:p>
          <a:p>
            <a:pPr lvl="1">
              <a:buFont typeface="Courier New" panose="02070309020205020404" pitchFamily="49" charset="0"/>
              <a:buChar char="o"/>
            </a:pPr>
            <a:r>
              <a:rPr lang="en-US" dirty="0"/>
              <a:t>Circle</a:t>
            </a:r>
          </a:p>
          <a:p>
            <a:pPr lvl="1">
              <a:buFont typeface="Courier New" panose="02070309020205020404" pitchFamily="49" charset="0"/>
              <a:buChar char="o"/>
            </a:pPr>
            <a:r>
              <a:rPr lang="en-US" dirty="0"/>
              <a:t>Figure 8</a:t>
            </a:r>
          </a:p>
          <a:p>
            <a:pPr>
              <a:buSzPct val="150000"/>
            </a:pPr>
            <a:r>
              <a:rPr lang="en-US" sz="2400" dirty="0"/>
              <a:t>Create unique movements with encoder/IMU feedback</a:t>
            </a:r>
          </a:p>
          <a:p>
            <a:pPr lvl="1">
              <a:buFont typeface="Courier New" panose="02070309020205020404" pitchFamily="49" charset="0"/>
              <a:buChar char="o"/>
            </a:pPr>
            <a:r>
              <a:rPr lang="en-US" dirty="0" err="1"/>
              <a:t>goToAngle</a:t>
            </a:r>
            <a:endParaRPr lang="en-US" dirty="0"/>
          </a:p>
          <a:p>
            <a:pPr lvl="1">
              <a:buFont typeface="Courier New" panose="02070309020205020404" pitchFamily="49" charset="0"/>
              <a:buChar char="o"/>
            </a:pPr>
            <a:r>
              <a:rPr lang="en-US" dirty="0" err="1"/>
              <a:t>goToGoal</a:t>
            </a:r>
            <a:endParaRPr lang="en-US" dirty="0"/>
          </a:p>
          <a:p>
            <a:pPr lvl="1">
              <a:buFont typeface="Courier New" panose="02070309020205020404" pitchFamily="49" charset="0"/>
              <a:buChar char="o"/>
            </a:pPr>
            <a:r>
              <a:rPr lang="en-US" dirty="0"/>
              <a:t>Square</a:t>
            </a:r>
          </a:p>
        </p:txBody>
      </p:sp>
    </p:spTree>
    <p:extLst>
      <p:ext uri="{BB962C8B-B14F-4D97-AF65-F5344CB8AC3E}">
        <p14:creationId xmlns:p14="http://schemas.microsoft.com/office/powerpoint/2010/main" val="327908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F5BEA-123E-409E-8927-5E7400B28B43}"/>
              </a:ext>
            </a:extLst>
          </p:cNvPr>
          <p:cNvSpPr>
            <a:spLocks noGrp="1"/>
          </p:cNvSpPr>
          <p:nvPr>
            <p:ph type="title"/>
          </p:nvPr>
        </p:nvSpPr>
        <p:spPr/>
        <p:txBody>
          <a:bodyPr/>
          <a:lstStyle/>
          <a:p>
            <a:r>
              <a:rPr lang="en-US"/>
              <a:t>Robot </a:t>
            </a:r>
            <a:r>
              <a:rPr lang="en-US" dirty="0"/>
              <a:t>Motions</a:t>
            </a:r>
          </a:p>
        </p:txBody>
      </p:sp>
      <p:pic>
        <p:nvPicPr>
          <p:cNvPr id="6" name="Content Placeholder 5">
            <a:extLst>
              <a:ext uri="{FF2B5EF4-FFF2-40B4-BE49-F238E27FC236}">
                <a16:creationId xmlns:a16="http://schemas.microsoft.com/office/drawing/2014/main" id="{DA7DA3A3-671E-48B4-96FE-44F57554E198}"/>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36360" y="1600200"/>
            <a:ext cx="7671279" cy="4525963"/>
          </a:xfrm>
          <a:prstGeom prst="rect">
            <a:avLst/>
          </a:prstGeom>
          <a:noFill/>
          <a:ln>
            <a:noFill/>
          </a:ln>
        </p:spPr>
      </p:pic>
    </p:spTree>
    <p:extLst>
      <p:ext uri="{BB962C8B-B14F-4D97-AF65-F5344CB8AC3E}">
        <p14:creationId xmlns:p14="http://schemas.microsoft.com/office/powerpoint/2010/main" val="162508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Keyboard Remote Control Drive</a:t>
            </a:r>
          </a:p>
        </p:txBody>
      </p:sp>
      <p:pic>
        <p:nvPicPr>
          <p:cNvPr id="4" name="hPsQQ9Q6pUQ"/>
          <p:cNvPicPr>
            <a:picLocks noGrp="1" noRot="1" noChangeAspect="1"/>
          </p:cNvPicPr>
          <p:nvPr>
            <p:ph idx="1"/>
            <a:videoFile r:link="rId1"/>
          </p:nvPr>
        </p:nvPicPr>
        <p:blipFill>
          <a:blip r:embed="rId3"/>
          <a:stretch>
            <a:fillRect/>
          </a:stretch>
        </p:blipFill>
        <p:spPr>
          <a:xfrm>
            <a:off x="67733" y="1381779"/>
            <a:ext cx="9076267" cy="5105400"/>
          </a:xfrm>
          <a:prstGeom prst="rect">
            <a:avLst/>
          </a:prstGeom>
        </p:spPr>
      </p:pic>
    </p:spTree>
    <p:extLst>
      <p:ext uri="{BB962C8B-B14F-4D97-AF65-F5344CB8AC3E}">
        <p14:creationId xmlns:p14="http://schemas.microsoft.com/office/powerpoint/2010/main" val="25123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4C92-9F8D-4F62-A973-67D5445E1805}"/>
              </a:ext>
            </a:extLst>
          </p:cNvPr>
          <p:cNvSpPr>
            <a:spLocks noGrp="1"/>
          </p:cNvSpPr>
          <p:nvPr>
            <p:ph type="title"/>
          </p:nvPr>
        </p:nvSpPr>
        <p:spPr/>
        <p:txBody>
          <a:bodyPr/>
          <a:lstStyle/>
          <a:p>
            <a:r>
              <a:rPr lang="en-US"/>
              <a:t>Asimov’s Laws</a:t>
            </a:r>
            <a:endParaRPr lang="en-US" dirty="0"/>
          </a:p>
        </p:txBody>
      </p:sp>
      <p:pic>
        <p:nvPicPr>
          <p:cNvPr id="3074" name="Picture 2" descr="https://pbs.twimg.com/media/DutnxQnX4AAg4MK.jpg:large">
            <a:extLst>
              <a:ext uri="{FF2B5EF4-FFF2-40B4-BE49-F238E27FC236}">
                <a16:creationId xmlns:a16="http://schemas.microsoft.com/office/drawing/2014/main" id="{AC090DB0-D9B8-4042-A044-914430BCBB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139032"/>
            <a:ext cx="6019799" cy="551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1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9FA7-E4CA-6D6C-A7DC-A93A520B01B3}"/>
              </a:ext>
            </a:extLst>
          </p:cNvPr>
          <p:cNvSpPr>
            <a:spLocks noGrp="1"/>
          </p:cNvSpPr>
          <p:nvPr>
            <p:ph type="title"/>
          </p:nvPr>
        </p:nvSpPr>
        <p:spPr/>
        <p:txBody>
          <a:bodyPr/>
          <a:lstStyle/>
          <a:p>
            <a:r>
              <a:rPr lang="en-US" dirty="0"/>
              <a:t>Lab 01 Demo – Basic Functions</a:t>
            </a:r>
          </a:p>
        </p:txBody>
      </p:sp>
      <p:pic>
        <p:nvPicPr>
          <p:cNvPr id="5" name="Online Media 4" title="ECE425: Lab 01 basic functions - forward, reverse, spin, pivot, turn, stop">
            <a:hlinkClick r:id="" action="ppaction://media"/>
            <a:extLst>
              <a:ext uri="{FF2B5EF4-FFF2-40B4-BE49-F238E27FC236}">
                <a16:creationId xmlns:a16="http://schemas.microsoft.com/office/drawing/2014/main" id="{46D06E45-6ECD-25DF-893C-63D1F81B68FB}"/>
              </a:ext>
            </a:extLst>
          </p:cNvPr>
          <p:cNvPicPr>
            <a:picLocks noGrp="1" noRot="1" noChangeAspect="1"/>
          </p:cNvPicPr>
          <p:nvPr>
            <p:ph idx="1"/>
            <a:videoFile r:link="rId1"/>
          </p:nvPr>
        </p:nvPicPr>
        <p:blipFill>
          <a:blip r:embed="rId3"/>
          <a:stretch>
            <a:fillRect/>
          </a:stretch>
        </p:blipFill>
        <p:spPr>
          <a:xfrm>
            <a:off x="566738" y="1600200"/>
            <a:ext cx="8010525" cy="4525963"/>
          </a:xfrm>
          <a:prstGeom prst="rect">
            <a:avLst/>
          </a:prstGeom>
        </p:spPr>
      </p:pic>
    </p:spTree>
    <p:extLst>
      <p:ext uri="{BB962C8B-B14F-4D97-AF65-F5344CB8AC3E}">
        <p14:creationId xmlns:p14="http://schemas.microsoft.com/office/powerpoint/2010/main" val="275650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Lab 01</a:t>
            </a:r>
            <a:br>
              <a:rPr lang="en-US" b="1" dirty="0"/>
            </a:br>
            <a:r>
              <a:rPr lang="en-US" dirty="0"/>
              <a:t>Circle and Figure 8</a:t>
            </a:r>
            <a:endParaRPr lang="en-US" b="1" dirty="0"/>
          </a:p>
        </p:txBody>
      </p:sp>
      <p:pic>
        <p:nvPicPr>
          <p:cNvPr id="6" name="Content Placeholder 5"/>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2895600" y="1467741"/>
            <a:ext cx="3048000" cy="2628304"/>
          </a:xfrm>
          <a:prstGeom prst="rect">
            <a:avLst/>
          </a:prstGeom>
          <a:noFill/>
          <a:ln>
            <a:noFill/>
          </a:ln>
        </p:spPr>
      </p:pic>
      <p:sp>
        <p:nvSpPr>
          <p:cNvPr id="4" name="Rectangle 2"/>
          <p:cNvSpPr>
            <a:spLocks noChangeArrowheads="1"/>
          </p:cNvSpPr>
          <p:nvPr/>
        </p:nvSpPr>
        <p:spPr bwMode="auto">
          <a:xfrm>
            <a:off x="3753979" y="3436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273095205"/>
              </p:ext>
            </p:extLst>
          </p:nvPr>
        </p:nvGraphicFramePr>
        <p:xfrm>
          <a:off x="2438400" y="4076107"/>
          <a:ext cx="4560888" cy="2544452"/>
        </p:xfrm>
        <a:graphic>
          <a:graphicData uri="http://schemas.openxmlformats.org/presentationml/2006/ole">
            <mc:AlternateContent xmlns:mc="http://schemas.openxmlformats.org/markup-compatibility/2006">
              <mc:Choice xmlns:v="urn:schemas-microsoft-com:vml" Requires="v">
                <p:oleObj name="Bitmap Image" r:id="rId4" imgW="5563377" imgH="3115110" progId="Paint.Picture">
                  <p:embed/>
                </p:oleObj>
              </mc:Choice>
              <mc:Fallback>
                <p:oleObj name="Bitmap Image" r:id="rId4" imgW="5563377" imgH="3115110" progId="Paint.Picture">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4076107"/>
                        <a:ext cx="4560888" cy="2544452"/>
                      </a:xfrm>
                      <a:prstGeom prst="rect">
                        <a:avLst/>
                      </a:prstGeom>
                      <a:noFill/>
                    </p:spPr>
                  </p:pic>
                </p:oleObj>
              </mc:Fallback>
            </mc:AlternateContent>
          </a:graphicData>
        </a:graphic>
      </p:graphicFrame>
    </p:spTree>
    <p:extLst>
      <p:ext uri="{BB962C8B-B14F-4D97-AF65-F5344CB8AC3E}">
        <p14:creationId xmlns:p14="http://schemas.microsoft.com/office/powerpoint/2010/main" val="104190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9FA7-E4CA-6D6C-A7DC-A93A520B01B3}"/>
              </a:ext>
            </a:extLst>
          </p:cNvPr>
          <p:cNvSpPr>
            <a:spLocks noGrp="1"/>
          </p:cNvSpPr>
          <p:nvPr>
            <p:ph type="title"/>
          </p:nvPr>
        </p:nvSpPr>
        <p:spPr/>
        <p:txBody>
          <a:bodyPr/>
          <a:lstStyle/>
          <a:p>
            <a:r>
              <a:rPr lang="en-US" dirty="0"/>
              <a:t>Lab 01 Demo – Circle and Figure 8</a:t>
            </a:r>
          </a:p>
        </p:txBody>
      </p:sp>
      <p:pic>
        <p:nvPicPr>
          <p:cNvPr id="8" name="Online Media 7" title="ECE425 Lab 01 - Circle and Figure 8 Demo">
            <a:hlinkClick r:id="" action="ppaction://media"/>
            <a:extLst>
              <a:ext uri="{FF2B5EF4-FFF2-40B4-BE49-F238E27FC236}">
                <a16:creationId xmlns:a16="http://schemas.microsoft.com/office/drawing/2014/main" id="{57CF7916-E859-80E3-2F76-282642A1AF74}"/>
              </a:ext>
            </a:extLst>
          </p:cNvPr>
          <p:cNvPicPr>
            <a:picLocks noGrp="1" noRot="1" noChangeAspect="1"/>
          </p:cNvPicPr>
          <p:nvPr>
            <p:ph idx="1"/>
            <a:videoFile r:link="rId1"/>
          </p:nvPr>
        </p:nvPicPr>
        <p:blipFill>
          <a:blip r:embed="rId3"/>
          <a:stretch>
            <a:fillRect/>
          </a:stretch>
        </p:blipFill>
        <p:spPr>
          <a:xfrm>
            <a:off x="566738" y="1600200"/>
            <a:ext cx="8010525" cy="4525963"/>
          </a:xfrm>
          <a:prstGeom prst="rect">
            <a:avLst/>
          </a:prstGeom>
        </p:spPr>
      </p:pic>
    </p:spTree>
    <p:extLst>
      <p:ext uri="{BB962C8B-B14F-4D97-AF65-F5344CB8AC3E}">
        <p14:creationId xmlns:p14="http://schemas.microsoft.com/office/powerpoint/2010/main" val="279409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Lab 01</a:t>
            </a:r>
            <a:br>
              <a:rPr lang="en-US" b="1" dirty="0"/>
            </a:br>
            <a:r>
              <a:rPr lang="en-US" dirty="0"/>
              <a:t>Go-To-Angle &amp; Go-To-Goal</a:t>
            </a:r>
            <a:endParaRPr lang="en-US" b="1" dirty="0"/>
          </a:p>
        </p:txBody>
      </p:sp>
      <p:pic>
        <p:nvPicPr>
          <p:cNvPr id="5" name="Content Placeholder 4"/>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676400"/>
            <a:ext cx="2255828" cy="2239962"/>
          </a:xfrm>
          <a:prstGeom prst="rect">
            <a:avLst/>
          </a:prstGeom>
          <a:noFill/>
          <a:ln>
            <a:noFill/>
          </a:ln>
        </p:spPr>
      </p:pic>
      <p:pic>
        <p:nvPicPr>
          <p:cNvPr id="6" name="Content Placeholder 5"/>
          <p:cNvPicPr>
            <a:picLocks noGrp="1"/>
          </p:cNvPicPr>
          <p:nvPr>
            <p:ph sz="half" idx="1"/>
          </p:nvPr>
        </p:nvPicPr>
        <p:blipFill>
          <a:blip r:embed="rId4"/>
          <a:stretch>
            <a:fillRect/>
          </a:stretch>
        </p:blipFill>
        <p:spPr>
          <a:xfrm>
            <a:off x="457200" y="1905000"/>
            <a:ext cx="4038600" cy="2381181"/>
          </a:xfrm>
          <a:prstGeom prst="rect">
            <a:avLst/>
          </a:prstGeom>
        </p:spPr>
      </p:pic>
      <p:pic>
        <p:nvPicPr>
          <p:cNvPr id="7" name="Picture 6"/>
          <p:cNvPicPr/>
          <p:nvPr/>
        </p:nvPicPr>
        <p:blipFill>
          <a:blip r:embed="rId5"/>
          <a:stretch>
            <a:fillRect/>
          </a:stretch>
        </p:blipFill>
        <p:spPr>
          <a:xfrm>
            <a:off x="2819400" y="4495800"/>
            <a:ext cx="3709988" cy="2057400"/>
          </a:xfrm>
          <a:prstGeom prst="rect">
            <a:avLst/>
          </a:prstGeom>
        </p:spPr>
      </p:pic>
    </p:spTree>
    <p:extLst>
      <p:ext uri="{BB962C8B-B14F-4D97-AF65-F5344CB8AC3E}">
        <p14:creationId xmlns:p14="http://schemas.microsoft.com/office/powerpoint/2010/main" val="332742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3924" y="358588"/>
            <a:ext cx="8229600" cy="1143000"/>
          </a:xfrm>
        </p:spPr>
        <p:txBody>
          <a:bodyPr/>
          <a:lstStyle/>
          <a:p>
            <a:r>
              <a:rPr lang="en-US" dirty="0"/>
              <a:t>Go-To-Angle &amp; Go-To-Goal</a:t>
            </a:r>
          </a:p>
        </p:txBody>
      </p:sp>
      <p:pic>
        <p:nvPicPr>
          <p:cNvPr id="3" name="glB2aoEekGQ"/>
          <p:cNvPicPr>
            <a:picLocks noGrp="1" noRot="1" noChangeAspect="1"/>
          </p:cNvPicPr>
          <p:nvPr>
            <p:ph idx="1"/>
            <a:videoFile r:link="rId1"/>
          </p:nvPr>
        </p:nvPicPr>
        <p:blipFill>
          <a:blip r:embed="rId3"/>
          <a:stretch>
            <a:fillRect/>
          </a:stretch>
        </p:blipFill>
        <p:spPr>
          <a:xfrm>
            <a:off x="105336" y="1501588"/>
            <a:ext cx="8946776" cy="5032562"/>
          </a:xfrm>
          <a:prstGeom prst="rect">
            <a:avLst/>
          </a:prstGeom>
        </p:spPr>
      </p:pic>
    </p:spTree>
    <p:extLst>
      <p:ext uri="{BB962C8B-B14F-4D97-AF65-F5344CB8AC3E}">
        <p14:creationId xmlns:p14="http://schemas.microsoft.com/office/powerpoint/2010/main" val="304322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Lab 01</a:t>
            </a:r>
            <a:br>
              <a:rPr lang="en-US" b="1" dirty="0"/>
            </a:br>
            <a:r>
              <a:rPr lang="en-US" dirty="0"/>
              <a:t>Square</a:t>
            </a:r>
            <a:endParaRPr lang="en-US" b="1" dirty="0"/>
          </a:p>
        </p:txBody>
      </p:sp>
      <p:pic>
        <p:nvPicPr>
          <p:cNvPr id="5" name="Content Placeholder 4"/>
          <p:cNvPicPr>
            <a:picLocks noGrp="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147991" y="1524000"/>
            <a:ext cx="6848017" cy="4790108"/>
          </a:xfrm>
          <a:prstGeom prst="rect">
            <a:avLst/>
          </a:prstGeom>
          <a:noFill/>
          <a:ln>
            <a:noFill/>
          </a:ln>
        </p:spPr>
      </p:pic>
    </p:spTree>
    <p:extLst>
      <p:ext uri="{BB962C8B-B14F-4D97-AF65-F5344CB8AC3E}">
        <p14:creationId xmlns:p14="http://schemas.microsoft.com/office/powerpoint/2010/main" val="351505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PlayStation Remote Control Drive</a:t>
            </a:r>
          </a:p>
        </p:txBody>
      </p:sp>
      <p:pic>
        <p:nvPicPr>
          <p:cNvPr id="5" name="HbbUENTmX-g"/>
          <p:cNvPicPr>
            <a:picLocks noGrp="1" noRot="1" noChangeAspect="1"/>
          </p:cNvPicPr>
          <p:nvPr>
            <p:ph idx="1"/>
            <a:videoFile r:link="rId1"/>
          </p:nvPr>
        </p:nvPicPr>
        <p:blipFill>
          <a:blip r:embed="rId3"/>
          <a:stretch>
            <a:fillRect/>
          </a:stretch>
        </p:blipFill>
        <p:spPr>
          <a:xfrm>
            <a:off x="152400" y="1219200"/>
            <a:ext cx="8940800" cy="5029200"/>
          </a:xfrm>
          <a:prstGeom prst="rect">
            <a:avLst/>
          </a:prstGeom>
        </p:spPr>
      </p:pic>
    </p:spTree>
    <p:extLst>
      <p:ext uri="{BB962C8B-B14F-4D97-AF65-F5344CB8AC3E}">
        <p14:creationId xmlns:p14="http://schemas.microsoft.com/office/powerpoint/2010/main" val="21217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9FA7-E4CA-6D6C-A7DC-A93A520B01B3}"/>
              </a:ext>
            </a:extLst>
          </p:cNvPr>
          <p:cNvSpPr>
            <a:spLocks noGrp="1"/>
          </p:cNvSpPr>
          <p:nvPr>
            <p:ph type="title"/>
          </p:nvPr>
        </p:nvSpPr>
        <p:spPr/>
        <p:txBody>
          <a:bodyPr/>
          <a:lstStyle/>
          <a:p>
            <a:r>
              <a:rPr lang="en-US" dirty="0"/>
              <a:t>Lab 01 Demo – Square</a:t>
            </a:r>
          </a:p>
        </p:txBody>
      </p:sp>
      <p:pic>
        <p:nvPicPr>
          <p:cNvPr id="5" name="Online Media 4" title="ECE425:  Lab 01 - Square, Circle figure 8">
            <a:hlinkClick r:id="" action="ppaction://media"/>
            <a:extLst>
              <a:ext uri="{FF2B5EF4-FFF2-40B4-BE49-F238E27FC236}">
                <a16:creationId xmlns:a16="http://schemas.microsoft.com/office/drawing/2014/main" id="{E9FAEAC6-9C49-4D8F-AF15-D790A4DEAAF5}"/>
              </a:ext>
            </a:extLst>
          </p:cNvPr>
          <p:cNvPicPr>
            <a:picLocks noGrp="1" noRot="1" noChangeAspect="1"/>
          </p:cNvPicPr>
          <p:nvPr>
            <p:ph idx="1"/>
            <a:videoFile r:link="rId1"/>
          </p:nvPr>
        </p:nvPicPr>
        <p:blipFill>
          <a:blip r:embed="rId3"/>
          <a:stretch>
            <a:fillRect/>
          </a:stretch>
        </p:blipFill>
        <p:spPr>
          <a:xfrm>
            <a:off x="566738" y="1600200"/>
            <a:ext cx="8010525" cy="4525963"/>
          </a:xfrm>
          <a:prstGeom prst="rect">
            <a:avLst/>
          </a:prstGeom>
        </p:spPr>
      </p:pic>
    </p:spTree>
    <p:extLst>
      <p:ext uri="{BB962C8B-B14F-4D97-AF65-F5344CB8AC3E}">
        <p14:creationId xmlns:p14="http://schemas.microsoft.com/office/powerpoint/2010/main" val="171132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101AD-ED2C-4B04-BC3D-6737C599FBF0}"/>
              </a:ext>
            </a:extLst>
          </p:cNvPr>
          <p:cNvSpPr>
            <a:spLocks noGrp="1"/>
          </p:cNvSpPr>
          <p:nvPr>
            <p:ph type="title"/>
          </p:nvPr>
        </p:nvSpPr>
        <p:spPr/>
        <p:txBody>
          <a:bodyPr/>
          <a:lstStyle/>
          <a:p>
            <a:r>
              <a:rPr lang="en-US" dirty="0"/>
              <a:t>Program Design</a:t>
            </a:r>
          </a:p>
        </p:txBody>
      </p:sp>
      <p:sp>
        <p:nvSpPr>
          <p:cNvPr id="3" name="Content Placeholder 2">
            <a:extLst>
              <a:ext uri="{FF2B5EF4-FFF2-40B4-BE49-F238E27FC236}">
                <a16:creationId xmlns:a16="http://schemas.microsoft.com/office/drawing/2014/main" id="{67573C7B-2660-4A7E-A520-9B469048228B}"/>
              </a:ext>
            </a:extLst>
          </p:cNvPr>
          <p:cNvSpPr>
            <a:spLocks noGrp="1"/>
          </p:cNvSpPr>
          <p:nvPr>
            <p:ph idx="1"/>
          </p:nvPr>
        </p:nvSpPr>
        <p:spPr>
          <a:xfrm>
            <a:off x="457200" y="1600200"/>
            <a:ext cx="4876800" cy="4525963"/>
          </a:xfrm>
        </p:spPr>
        <p:txBody>
          <a:bodyPr>
            <a:normAutofit fontScale="92500" lnSpcReduction="10000"/>
          </a:bodyPr>
          <a:lstStyle/>
          <a:p>
            <a:r>
              <a:rPr lang="en-US" dirty="0"/>
              <a:t>BEFORE you write any code, it is helpful to make a design</a:t>
            </a:r>
          </a:p>
          <a:p>
            <a:r>
              <a:rPr lang="en-US" dirty="0"/>
              <a:t>Why?</a:t>
            </a:r>
          </a:p>
          <a:p>
            <a:pPr lvl="1"/>
            <a:r>
              <a:rPr lang="en-US" dirty="0"/>
              <a:t>A little extra time spent on design can save a lot of time at implementation</a:t>
            </a:r>
          </a:p>
          <a:p>
            <a:r>
              <a:rPr lang="en-US" dirty="0"/>
              <a:t>Allows for a divide and conquer approach to development</a:t>
            </a:r>
          </a:p>
        </p:txBody>
      </p:sp>
      <p:sp>
        <p:nvSpPr>
          <p:cNvPr id="4" name="Rectangle 2">
            <a:extLst>
              <a:ext uri="{FF2B5EF4-FFF2-40B4-BE49-F238E27FC236}">
                <a16:creationId xmlns:a16="http://schemas.microsoft.com/office/drawing/2014/main" id="{27DCD38B-811C-480E-B146-21B0FB2889B8}"/>
              </a:ext>
            </a:extLst>
          </p:cNvPr>
          <p:cNvSpPr>
            <a:spLocks noChangeArrowheads="1"/>
          </p:cNvSpPr>
          <p:nvPr/>
        </p:nvSpPr>
        <p:spPr bwMode="auto">
          <a:xfrm>
            <a:off x="2514030" y="1141208"/>
            <a:ext cx="768223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1E0CBC76-4B00-4BF4-9906-16EFBA5379D5}"/>
              </a:ext>
            </a:extLst>
          </p:cNvPr>
          <p:cNvGraphicFramePr>
            <a:graphicFrameLocks noChangeAspect="1"/>
          </p:cNvGraphicFramePr>
          <p:nvPr>
            <p:extLst>
              <p:ext uri="{D42A27DB-BD31-4B8C-83A1-F6EECF244321}">
                <p14:modId xmlns:p14="http://schemas.microsoft.com/office/powerpoint/2010/main" val="3562540303"/>
              </p:ext>
            </p:extLst>
          </p:nvPr>
        </p:nvGraphicFramePr>
        <p:xfrm>
          <a:off x="5105400" y="1401762"/>
          <a:ext cx="3871659" cy="4770438"/>
        </p:xfrm>
        <a:graphic>
          <a:graphicData uri="http://schemas.openxmlformats.org/presentationml/2006/ole">
            <mc:AlternateContent xmlns:mc="http://schemas.openxmlformats.org/markup-compatibility/2006">
              <mc:Choice xmlns:v="urn:schemas-microsoft-com:vml" Requires="v">
                <p:oleObj r:id="rId3" imgW="5867496" imgH="7248497" progId="Visio.Drawing.15">
                  <p:embed/>
                </p:oleObj>
              </mc:Choice>
              <mc:Fallback>
                <p:oleObj r:id="rId3" imgW="5867496" imgH="7248497" progId="Visio.Drawing.15">
                  <p:embed/>
                  <p:pic>
                    <p:nvPicPr>
                      <p:cNvPr id="5" name="Object 4">
                        <a:extLst>
                          <a:ext uri="{FF2B5EF4-FFF2-40B4-BE49-F238E27FC236}">
                            <a16:creationId xmlns:a16="http://schemas.microsoft.com/office/drawing/2014/main" id="{1E0CBC76-4B00-4BF4-9906-16EFBA5379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401762"/>
                        <a:ext cx="3871659" cy="4770438"/>
                      </a:xfrm>
                      <a:prstGeom prst="rect">
                        <a:avLst/>
                      </a:prstGeom>
                      <a:noFill/>
                    </p:spPr>
                  </p:pic>
                </p:oleObj>
              </mc:Fallback>
            </mc:AlternateContent>
          </a:graphicData>
        </a:graphic>
      </p:graphicFrame>
    </p:spTree>
    <p:extLst>
      <p:ext uri="{BB962C8B-B14F-4D97-AF65-F5344CB8AC3E}">
        <p14:creationId xmlns:p14="http://schemas.microsoft.com/office/powerpoint/2010/main" val="88237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a:t>Systematic Code Implementation</a:t>
            </a:r>
          </a:p>
        </p:txBody>
      </p:sp>
      <p:sp>
        <p:nvSpPr>
          <p:cNvPr id="3" name="Content Placeholder 2"/>
          <p:cNvSpPr>
            <a:spLocks noGrp="1"/>
          </p:cNvSpPr>
          <p:nvPr>
            <p:ph sz="half" idx="1"/>
          </p:nvPr>
        </p:nvSpPr>
        <p:spPr/>
        <p:txBody>
          <a:bodyPr/>
          <a:lstStyle/>
          <a:p>
            <a:r>
              <a:rPr lang="en-US" dirty="0"/>
              <a:t>Organize and plan out your code before writing your code</a:t>
            </a:r>
          </a:p>
          <a:p>
            <a:r>
              <a:rPr lang="en-US" dirty="0"/>
              <a:t>Create a systematic approach to the logic</a:t>
            </a:r>
          </a:p>
          <a:p>
            <a:r>
              <a:rPr lang="en-US" dirty="0"/>
              <a:t>List the functions and variables</a:t>
            </a:r>
          </a:p>
          <a:p>
            <a:r>
              <a:rPr lang="en-US" dirty="0"/>
              <a:t>Comment your code as you go</a:t>
            </a:r>
          </a:p>
        </p:txBody>
      </p:sp>
      <p:sp>
        <p:nvSpPr>
          <p:cNvPr id="4" name="Content Placeholder 3"/>
          <p:cNvSpPr>
            <a:spLocks noGrp="1"/>
          </p:cNvSpPr>
          <p:nvPr>
            <p:ph sz="half" idx="2"/>
          </p:nvPr>
        </p:nvSpPr>
        <p:spPr/>
        <p:txBody>
          <a:bodyPr/>
          <a:lstStyle/>
          <a:p>
            <a:pPr marL="0" indent="0">
              <a:buNone/>
            </a:pPr>
            <a:r>
              <a:rPr lang="en-US" dirty="0"/>
              <a:t>To help with this, your pre-labs will be to make</a:t>
            </a:r>
          </a:p>
          <a:p>
            <a:r>
              <a:rPr lang="en-US" dirty="0"/>
              <a:t>Pseudocode</a:t>
            </a:r>
          </a:p>
          <a:p>
            <a:r>
              <a:rPr lang="en-US" dirty="0"/>
              <a:t>Flow Charts</a:t>
            </a:r>
          </a:p>
          <a:p>
            <a:r>
              <a:rPr lang="en-US" dirty="0"/>
              <a:t>State Diagrams</a:t>
            </a:r>
          </a:p>
          <a:p>
            <a:r>
              <a:rPr lang="en-US" dirty="0"/>
              <a:t>Subsumption Architecture</a:t>
            </a:r>
          </a:p>
        </p:txBody>
      </p:sp>
    </p:spTree>
    <p:extLst>
      <p:ext uri="{BB962C8B-B14F-4D97-AF65-F5344CB8AC3E}">
        <p14:creationId xmlns:p14="http://schemas.microsoft.com/office/powerpoint/2010/main" val="5436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51850-DC70-4997-910A-63CF38290951}"/>
              </a:ext>
            </a:extLst>
          </p:cNvPr>
          <p:cNvSpPr>
            <a:spLocks noGrp="1"/>
          </p:cNvSpPr>
          <p:nvPr>
            <p:ph type="title"/>
          </p:nvPr>
        </p:nvSpPr>
        <p:spPr/>
        <p:txBody>
          <a:bodyPr>
            <a:normAutofit/>
          </a:bodyPr>
          <a:lstStyle/>
          <a:p>
            <a:r>
              <a:rPr lang="en-US" sz="3400"/>
              <a:t>Science Communication, </a:t>
            </a:r>
            <a:r>
              <a:rPr lang="en-US" sz="3400" dirty="0"/>
              <a:t>Life At Rose</a:t>
            </a:r>
          </a:p>
        </p:txBody>
      </p:sp>
      <p:pic>
        <p:nvPicPr>
          <p:cNvPr id="4" name="RobotTikTok">
            <a:hlinkClick r:id="" action="ppaction://media"/>
            <a:extLst>
              <a:ext uri="{FF2B5EF4-FFF2-40B4-BE49-F238E27FC236}">
                <a16:creationId xmlns:a16="http://schemas.microsoft.com/office/drawing/2014/main" id="{2ED0E1B7-D8FC-4DFB-AD2A-D853A468AF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48000" y="1219200"/>
            <a:ext cx="3048000" cy="5417612"/>
          </a:xfrm>
        </p:spPr>
      </p:pic>
    </p:spTree>
    <p:extLst>
      <p:ext uri="{BB962C8B-B14F-4D97-AF65-F5344CB8AC3E}">
        <p14:creationId xmlns:p14="http://schemas.microsoft.com/office/powerpoint/2010/main" val="247731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Pseudocode</a:t>
            </a:r>
          </a:p>
        </p:txBody>
      </p:sp>
      <p:sp>
        <p:nvSpPr>
          <p:cNvPr id="5" name="Content Placeholder 4"/>
          <p:cNvSpPr>
            <a:spLocks noGrp="1"/>
          </p:cNvSpPr>
          <p:nvPr>
            <p:ph idx="1"/>
          </p:nvPr>
        </p:nvSpPr>
        <p:spPr/>
        <p:txBody>
          <a:bodyPr/>
          <a:lstStyle/>
          <a:p>
            <a:r>
              <a:rPr lang="en-US" dirty="0"/>
              <a:t>An </a:t>
            </a:r>
            <a:r>
              <a:rPr lang="en-US" b="1" u="sng" dirty="0"/>
              <a:t>algorithm</a:t>
            </a:r>
            <a:r>
              <a:rPr lang="en-US" dirty="0"/>
              <a:t> is a procedure for solving a problem in terms of actions to be executed.</a:t>
            </a:r>
          </a:p>
          <a:p>
            <a:r>
              <a:rPr lang="en-US" b="1" u="sng" dirty="0"/>
              <a:t>Pseudocode</a:t>
            </a:r>
            <a:r>
              <a:rPr lang="en-US" dirty="0"/>
              <a:t> is an artificial and informal language that helps programmers develop algorithms.</a:t>
            </a:r>
          </a:p>
        </p:txBody>
      </p:sp>
    </p:spTree>
    <p:extLst>
      <p:ext uri="{BB962C8B-B14F-4D97-AF65-F5344CB8AC3E}">
        <p14:creationId xmlns:p14="http://schemas.microsoft.com/office/powerpoint/2010/main" val="362789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9438"/>
            <a:ext cx="8229600" cy="1143000"/>
          </a:xfrm>
        </p:spPr>
        <p:txBody>
          <a:bodyPr>
            <a:normAutofit fontScale="90000"/>
          </a:bodyPr>
          <a:lstStyle/>
          <a:p>
            <a:r>
              <a:rPr lang="en-US" dirty="0"/>
              <a:t>Pseudocode Example</a:t>
            </a:r>
            <a:br>
              <a:rPr lang="en-US" dirty="0"/>
            </a:br>
            <a:r>
              <a:rPr lang="en-US" dirty="0"/>
              <a:t>(Stop Watch)</a:t>
            </a:r>
          </a:p>
        </p:txBody>
      </p:sp>
      <p:sp>
        <p:nvSpPr>
          <p:cNvPr id="3" name="Content Placeholder 2"/>
          <p:cNvSpPr>
            <a:spLocks noGrp="1"/>
          </p:cNvSpPr>
          <p:nvPr>
            <p:ph sz="half" idx="1"/>
          </p:nvPr>
        </p:nvSpPr>
        <p:spPr>
          <a:xfrm>
            <a:off x="457200" y="1905000"/>
            <a:ext cx="4038600" cy="4525963"/>
          </a:xfrm>
        </p:spPr>
        <p:txBody>
          <a:bodyPr>
            <a:normAutofit/>
          </a:bodyPr>
          <a:lstStyle/>
          <a:p>
            <a:r>
              <a:rPr lang="en-US" dirty="0"/>
              <a:t>Initialize </a:t>
            </a:r>
            <a:r>
              <a:rPr lang="en-US" b="1" dirty="0"/>
              <a:t>counter</a:t>
            </a:r>
            <a:r>
              <a:rPr lang="en-US" dirty="0"/>
              <a:t> to 0</a:t>
            </a:r>
          </a:p>
          <a:p>
            <a:r>
              <a:rPr lang="en-US" dirty="0"/>
              <a:t>Initialize </a:t>
            </a:r>
            <a:r>
              <a:rPr lang="en-US" b="1" dirty="0"/>
              <a:t>reset</a:t>
            </a:r>
            <a:r>
              <a:rPr lang="en-US" dirty="0"/>
              <a:t> to 1</a:t>
            </a:r>
          </a:p>
          <a:p>
            <a:r>
              <a:rPr lang="en-US" dirty="0"/>
              <a:t>Initialize </a:t>
            </a:r>
            <a:r>
              <a:rPr lang="en-US" b="1" dirty="0"/>
              <a:t>run</a:t>
            </a:r>
            <a:r>
              <a:rPr lang="en-US" dirty="0"/>
              <a:t> to 0</a:t>
            </a:r>
          </a:p>
          <a:p>
            <a:r>
              <a:rPr lang="en-US" dirty="0"/>
              <a:t>Is the button pressed?</a:t>
            </a:r>
          </a:p>
          <a:p>
            <a:pPr lvl="1"/>
            <a:r>
              <a:rPr lang="en-US" dirty="0"/>
              <a:t>No, stay in current state, </a:t>
            </a:r>
            <a:r>
              <a:rPr lang="en-US" b="1" dirty="0"/>
              <a:t>reset</a:t>
            </a:r>
          </a:p>
          <a:p>
            <a:pPr lvl="1"/>
            <a:r>
              <a:rPr lang="en-US" dirty="0"/>
              <a:t>Yes, increment counter, set reset to zero, set run to 1</a:t>
            </a:r>
            <a:endParaRPr lang="en-US" b="1" dirty="0"/>
          </a:p>
        </p:txBody>
      </p:sp>
      <p:sp>
        <p:nvSpPr>
          <p:cNvPr id="9" name="Content Placeholder 8"/>
          <p:cNvSpPr>
            <a:spLocks noGrp="1"/>
          </p:cNvSpPr>
          <p:nvPr>
            <p:ph sz="half" idx="2"/>
          </p:nvPr>
        </p:nvSpPr>
        <p:spPr>
          <a:xfrm>
            <a:off x="4648200" y="1828800"/>
            <a:ext cx="4267200" cy="4953000"/>
          </a:xfrm>
        </p:spPr>
        <p:txBody>
          <a:bodyPr>
            <a:normAutofit/>
          </a:bodyPr>
          <a:lstStyle/>
          <a:p>
            <a:r>
              <a:rPr lang="en-US" dirty="0"/>
              <a:t>Is the button pressed?</a:t>
            </a:r>
          </a:p>
          <a:p>
            <a:pPr lvl="1"/>
            <a:r>
              <a:rPr lang="en-US" dirty="0"/>
              <a:t>No, stay in current state, </a:t>
            </a:r>
            <a:r>
              <a:rPr lang="en-US" b="1" dirty="0"/>
              <a:t>run</a:t>
            </a:r>
          </a:p>
          <a:p>
            <a:pPr lvl="1"/>
            <a:r>
              <a:rPr lang="en-US" dirty="0"/>
              <a:t>Yes, save final counter value, reset still 0, set run to 0</a:t>
            </a:r>
          </a:p>
          <a:p>
            <a:r>
              <a:rPr lang="en-US" dirty="0"/>
              <a:t>Is the button pressed?</a:t>
            </a:r>
          </a:p>
          <a:p>
            <a:pPr lvl="1"/>
            <a:r>
              <a:rPr lang="en-US" dirty="0"/>
              <a:t>No, stay in current state, </a:t>
            </a:r>
            <a:r>
              <a:rPr lang="en-US" b="1" dirty="0"/>
              <a:t>stop</a:t>
            </a:r>
          </a:p>
          <a:p>
            <a:pPr lvl="1"/>
            <a:r>
              <a:rPr lang="en-US" b="1" dirty="0"/>
              <a:t>Yes</a:t>
            </a:r>
            <a:r>
              <a:rPr lang="en-US" dirty="0"/>
              <a:t>, return to reset</a:t>
            </a:r>
          </a:p>
        </p:txBody>
      </p:sp>
      <p:sp>
        <p:nvSpPr>
          <p:cNvPr id="5" name="Rounded Rectangle 4"/>
          <p:cNvSpPr/>
          <p:nvPr/>
        </p:nvSpPr>
        <p:spPr>
          <a:xfrm>
            <a:off x="7162800" y="411957"/>
            <a:ext cx="1752600" cy="1477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t>3 states</a:t>
            </a:r>
          </a:p>
          <a:p>
            <a:pPr algn="ctr"/>
            <a:r>
              <a:rPr lang="en-US" sz="2000" dirty="0"/>
              <a:t>Reset</a:t>
            </a:r>
          </a:p>
          <a:p>
            <a:pPr algn="ctr"/>
            <a:r>
              <a:rPr lang="en-US" sz="2000" dirty="0"/>
              <a:t>Run</a:t>
            </a:r>
          </a:p>
          <a:p>
            <a:pPr algn="ctr"/>
            <a:r>
              <a:rPr lang="en-US" sz="2000" dirty="0"/>
              <a:t>Stop</a:t>
            </a:r>
          </a:p>
        </p:txBody>
      </p:sp>
    </p:spTree>
    <p:extLst>
      <p:ext uri="{BB962C8B-B14F-4D97-AF65-F5344CB8AC3E}">
        <p14:creationId xmlns:p14="http://schemas.microsoft.com/office/powerpoint/2010/main" val="355740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C482-DD26-40D0-ABED-2E48597F42BC}"/>
              </a:ext>
            </a:extLst>
          </p:cNvPr>
          <p:cNvSpPr>
            <a:spLocks noGrp="1"/>
          </p:cNvSpPr>
          <p:nvPr>
            <p:ph type="title"/>
          </p:nvPr>
        </p:nvSpPr>
        <p:spPr/>
        <p:txBody>
          <a:bodyPr/>
          <a:lstStyle/>
          <a:p>
            <a:r>
              <a:rPr lang="en-US" dirty="0" err="1"/>
              <a:t>AccelStepper</a:t>
            </a:r>
            <a:r>
              <a:rPr lang="en-US" dirty="0"/>
              <a:t> Library</a:t>
            </a:r>
          </a:p>
        </p:txBody>
      </p:sp>
      <p:sp>
        <p:nvSpPr>
          <p:cNvPr id="3" name="Content Placeholder 2">
            <a:extLst>
              <a:ext uri="{FF2B5EF4-FFF2-40B4-BE49-F238E27FC236}">
                <a16:creationId xmlns:a16="http://schemas.microsoft.com/office/drawing/2014/main" id="{BDD56BF5-237B-49C6-BB35-2EC179E779D8}"/>
              </a:ext>
            </a:extLst>
          </p:cNvPr>
          <p:cNvSpPr>
            <a:spLocks noGrp="1"/>
          </p:cNvSpPr>
          <p:nvPr>
            <p:ph idx="1"/>
          </p:nvPr>
        </p:nvSpPr>
        <p:spPr/>
        <p:txBody>
          <a:bodyPr>
            <a:normAutofit fontScale="62500" lnSpcReduction="20000"/>
          </a:bodyPr>
          <a:lstStyle/>
          <a:p>
            <a:r>
              <a:rPr lang="en-US" sz="3600" dirty="0"/>
              <a:t>Review library documentation</a:t>
            </a:r>
          </a:p>
          <a:p>
            <a:r>
              <a:rPr lang="en-US" sz="3600" dirty="0"/>
              <a:t>Run the examples to understand how some of the functions work. These examples are in the </a:t>
            </a:r>
            <a:r>
              <a:rPr lang="en-US" sz="3600" dirty="0" err="1"/>
              <a:t>AccelStepper</a:t>
            </a:r>
            <a:r>
              <a:rPr lang="en-US" sz="3600" dirty="0"/>
              <a:t> library zip folder.</a:t>
            </a:r>
          </a:p>
          <a:p>
            <a:r>
              <a:rPr lang="en-US" sz="3600" dirty="0"/>
              <a:t>You can also access them from the IDE by click </a:t>
            </a:r>
          </a:p>
          <a:p>
            <a:pPr marL="0" indent="0">
              <a:buNone/>
            </a:pPr>
            <a:r>
              <a:rPr lang="en-US" sz="3600" dirty="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File-&gt;Examples-&gt;</a:t>
            </a:r>
            <a:r>
              <a:rPr lang="en-US" dirty="0" err="1">
                <a:latin typeface="Courier New" panose="02070309020205020404" pitchFamily="49" charset="0"/>
                <a:cs typeface="Courier New" panose="02070309020205020404" pitchFamily="49" charset="0"/>
              </a:rPr>
              <a:t>AccelStepper</a:t>
            </a:r>
            <a:r>
              <a:rPr lang="en-US" dirty="0">
                <a:latin typeface="Courier New" panose="02070309020205020404" pitchFamily="49" charset="0"/>
                <a:cs typeface="Courier New" panose="02070309020205020404" pitchFamily="49" charset="0"/>
              </a:rPr>
              <a:t>-&gt;</a:t>
            </a:r>
          </a:p>
          <a:p>
            <a:pPr lvl="2"/>
            <a:r>
              <a:rPr lang="en-US" sz="3200" dirty="0"/>
              <a:t>Blocking</a:t>
            </a:r>
          </a:p>
          <a:p>
            <a:pPr lvl="2"/>
            <a:r>
              <a:rPr lang="en-US" sz="3200" dirty="0"/>
              <a:t>Bounce</a:t>
            </a:r>
          </a:p>
          <a:p>
            <a:pPr lvl="2"/>
            <a:r>
              <a:rPr lang="en-US" sz="3200" dirty="0" err="1"/>
              <a:t>ConstantSpeed</a:t>
            </a:r>
            <a:endParaRPr lang="en-US" sz="3200" dirty="0"/>
          </a:p>
          <a:p>
            <a:pPr lvl="2"/>
            <a:r>
              <a:rPr lang="en-US" sz="3200" dirty="0" err="1"/>
              <a:t>MultipleSteppers</a:t>
            </a:r>
            <a:endParaRPr lang="en-US" sz="3200" dirty="0"/>
          </a:p>
          <a:p>
            <a:pPr lvl="2"/>
            <a:r>
              <a:rPr lang="en-US" sz="3200" dirty="0" err="1"/>
              <a:t>MultiStepper</a:t>
            </a:r>
            <a:endParaRPr lang="en-US" sz="3200" dirty="0"/>
          </a:p>
          <a:p>
            <a:pPr lvl="2"/>
            <a:r>
              <a:rPr lang="en-US" sz="3200" dirty="0"/>
              <a:t>Overshoot</a:t>
            </a:r>
          </a:p>
          <a:p>
            <a:pPr lvl="2"/>
            <a:r>
              <a:rPr lang="en-US" sz="3200" dirty="0" err="1"/>
              <a:t>ProportionalControl</a:t>
            </a:r>
            <a:endParaRPr lang="en-US" sz="3200" dirty="0"/>
          </a:p>
          <a:p>
            <a:pPr lvl="2"/>
            <a:r>
              <a:rPr lang="en-US" sz="3200" dirty="0" err="1"/>
              <a:t>Quickstop</a:t>
            </a:r>
            <a:endParaRPr lang="en-US" sz="3200" dirty="0"/>
          </a:p>
          <a:p>
            <a:pPr lvl="2"/>
            <a:r>
              <a:rPr lang="en-US" sz="3200" dirty="0"/>
              <a:t>Random</a:t>
            </a:r>
          </a:p>
          <a:p>
            <a:pPr marL="0" indent="0">
              <a:buNone/>
            </a:pPr>
            <a:endParaRPr lang="en-US" sz="4000" dirty="0"/>
          </a:p>
          <a:p>
            <a:endParaRPr lang="en-US" dirty="0"/>
          </a:p>
        </p:txBody>
      </p:sp>
    </p:spTree>
    <p:extLst>
      <p:ext uri="{BB962C8B-B14F-4D97-AF65-F5344CB8AC3E}">
        <p14:creationId xmlns:p14="http://schemas.microsoft.com/office/powerpoint/2010/main" val="206424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DB27B-BD60-4B62-934E-763449D368D9}"/>
              </a:ext>
            </a:extLst>
          </p:cNvPr>
          <p:cNvSpPr>
            <a:spLocks noGrp="1"/>
          </p:cNvSpPr>
          <p:nvPr>
            <p:ph type="title"/>
          </p:nvPr>
        </p:nvSpPr>
        <p:spPr/>
        <p:txBody>
          <a:bodyPr/>
          <a:lstStyle/>
          <a:p>
            <a:r>
              <a:rPr lang="en-US" dirty="0"/>
              <a:t>Hints</a:t>
            </a:r>
          </a:p>
        </p:txBody>
      </p:sp>
      <p:sp>
        <p:nvSpPr>
          <p:cNvPr id="3" name="Content Placeholder 2">
            <a:extLst>
              <a:ext uri="{FF2B5EF4-FFF2-40B4-BE49-F238E27FC236}">
                <a16:creationId xmlns:a16="http://schemas.microsoft.com/office/drawing/2014/main" id="{ECA35270-04EA-4C4D-BA3F-E8D8FC682D83}"/>
              </a:ext>
            </a:extLst>
          </p:cNvPr>
          <p:cNvSpPr>
            <a:spLocks noGrp="1"/>
          </p:cNvSpPr>
          <p:nvPr>
            <p:ph sz="half" idx="1"/>
          </p:nvPr>
        </p:nvSpPr>
        <p:spPr>
          <a:xfrm>
            <a:off x="457200" y="1219200"/>
            <a:ext cx="4038600" cy="5364162"/>
          </a:xfrm>
        </p:spPr>
        <p:txBody>
          <a:bodyPr>
            <a:normAutofit fontScale="32500" lnSpcReduction="20000"/>
          </a:bodyPr>
          <a:lstStyle/>
          <a:p>
            <a:r>
              <a:rPr lang="en-US" sz="4900" dirty="0"/>
              <a:t>Confirm robot wiring matches sample code, many students use these robots and sometimes it is different!</a:t>
            </a:r>
          </a:p>
          <a:p>
            <a:r>
              <a:rPr lang="en-US" sz="4900" dirty="0"/>
              <a:t>Understand which functions are </a:t>
            </a:r>
            <a:r>
              <a:rPr lang="en-US" sz="4900" b="1" i="1" dirty="0"/>
              <a:t>blocking</a:t>
            </a:r>
            <a:r>
              <a:rPr lang="en-US" sz="4900" dirty="0"/>
              <a:t> and which ones are not and what that means in your code</a:t>
            </a:r>
          </a:p>
          <a:p>
            <a:pPr lvl="1"/>
            <a:r>
              <a:rPr lang="en-US" sz="4900" dirty="0"/>
              <a:t>run() – accel, </a:t>
            </a:r>
            <a:r>
              <a:rPr lang="en-US" sz="4900" dirty="0" err="1"/>
              <a:t>decel</a:t>
            </a:r>
            <a:r>
              <a:rPr lang="en-US" sz="4900" dirty="0"/>
              <a:t>, no block</a:t>
            </a:r>
          </a:p>
          <a:p>
            <a:pPr lvl="1"/>
            <a:r>
              <a:rPr lang="en-US" sz="4900" dirty="0" err="1"/>
              <a:t>runSpeed</a:t>
            </a:r>
            <a:r>
              <a:rPr lang="en-US" sz="4900" dirty="0"/>
              <a:t>() – constant speed, no block</a:t>
            </a:r>
          </a:p>
          <a:p>
            <a:pPr lvl="1"/>
            <a:r>
              <a:rPr lang="en-US" sz="4900"/>
              <a:t>runToPosition</a:t>
            </a:r>
            <a:r>
              <a:rPr lang="en-US" sz="4900" dirty="0"/>
              <a:t>() – accel, </a:t>
            </a:r>
            <a:r>
              <a:rPr lang="en-US" sz="4900" dirty="0" err="1"/>
              <a:t>decel</a:t>
            </a:r>
            <a:r>
              <a:rPr lang="en-US" sz="4900" dirty="0"/>
              <a:t>, blocks</a:t>
            </a:r>
          </a:p>
          <a:p>
            <a:pPr lvl="1"/>
            <a:r>
              <a:rPr lang="en-US" sz="4900" dirty="0" err="1"/>
              <a:t>runSpeedToPosition</a:t>
            </a:r>
            <a:r>
              <a:rPr lang="en-US" sz="4900" dirty="0"/>
              <a:t>() – constant speed, blocks</a:t>
            </a:r>
          </a:p>
          <a:p>
            <a:pPr lvl="1"/>
            <a:r>
              <a:rPr lang="en-US" sz="4900" dirty="0" err="1"/>
              <a:t>runToNewPosition</a:t>
            </a:r>
            <a:r>
              <a:rPr lang="en-US" sz="4900" dirty="0"/>
              <a:t>() – accel, </a:t>
            </a:r>
            <a:r>
              <a:rPr lang="en-US" sz="4900" dirty="0" err="1"/>
              <a:t>decel</a:t>
            </a:r>
            <a:r>
              <a:rPr lang="en-US" sz="4900" dirty="0"/>
              <a:t>, blocks</a:t>
            </a:r>
          </a:p>
          <a:p>
            <a:r>
              <a:rPr lang="en-US" sz="4900" dirty="0"/>
              <a:t>Remember that the </a:t>
            </a:r>
            <a:r>
              <a:rPr lang="en-US" sz="4900" b="1" i="1" dirty="0" err="1"/>
              <a:t>runtostop</a:t>
            </a:r>
            <a:r>
              <a:rPr lang="en-US" sz="4900" b="1" i="1" dirty="0"/>
              <a:t>()</a:t>
            </a:r>
            <a:r>
              <a:rPr lang="en-US" sz="4900" dirty="0"/>
              <a:t> function is used to increment steps when the motor has steps left.</a:t>
            </a:r>
          </a:p>
          <a:p>
            <a:r>
              <a:rPr lang="en-US" sz="4900" dirty="0"/>
              <a:t>Try using </a:t>
            </a:r>
            <a:r>
              <a:rPr lang="en-US" sz="4900" b="1" i="1" dirty="0" err="1"/>
              <a:t>setMaxSpeed</a:t>
            </a:r>
            <a:r>
              <a:rPr lang="en-US" sz="4900" dirty="0"/>
              <a:t> in place of </a:t>
            </a:r>
            <a:r>
              <a:rPr lang="en-US" sz="4900" b="1" i="1" dirty="0" err="1"/>
              <a:t>setSpeed</a:t>
            </a:r>
            <a:r>
              <a:rPr lang="en-US" sz="4900" dirty="0"/>
              <a:t> which sometimes does not change the wheel speed.</a:t>
            </a:r>
          </a:p>
          <a:p>
            <a:r>
              <a:rPr lang="en-US" sz="4900" dirty="0"/>
              <a:t>Note that some functions reset the speed to zero but you have to read the library documentation to determine which ones do that.</a:t>
            </a:r>
          </a:p>
          <a:p>
            <a:endParaRPr lang="en-US" dirty="0"/>
          </a:p>
        </p:txBody>
      </p:sp>
      <p:sp>
        <p:nvSpPr>
          <p:cNvPr id="4" name="Content Placeholder 3">
            <a:extLst>
              <a:ext uri="{FF2B5EF4-FFF2-40B4-BE49-F238E27FC236}">
                <a16:creationId xmlns:a16="http://schemas.microsoft.com/office/drawing/2014/main" id="{CDD94E19-C5A2-4A28-8297-BC88C84DC904}"/>
              </a:ext>
            </a:extLst>
          </p:cNvPr>
          <p:cNvSpPr>
            <a:spLocks noGrp="1"/>
          </p:cNvSpPr>
          <p:nvPr>
            <p:ph sz="half" idx="2"/>
          </p:nvPr>
        </p:nvSpPr>
        <p:spPr>
          <a:xfrm>
            <a:off x="4648200" y="1219200"/>
            <a:ext cx="4038600" cy="5364162"/>
          </a:xfrm>
        </p:spPr>
        <p:txBody>
          <a:bodyPr>
            <a:normAutofit fontScale="32500" lnSpcReduction="20000"/>
          </a:bodyPr>
          <a:lstStyle/>
          <a:p>
            <a:pPr marL="0" indent="0">
              <a:buNone/>
            </a:pPr>
            <a:r>
              <a:rPr lang="en-US" sz="3700" dirty="0"/>
              <a:t>To get 2 different speeds on the wheels, try the following:</a:t>
            </a:r>
          </a:p>
          <a:p>
            <a:pPr marL="0" indent="0">
              <a:buNone/>
            </a:pPr>
            <a:r>
              <a:rPr lang="en-US" sz="3700" b="1" dirty="0"/>
              <a:t> </a:t>
            </a:r>
            <a:endParaRPr lang="en-US" sz="3700" dirty="0"/>
          </a:p>
          <a:p>
            <a:pPr marL="0" indent="0">
              <a:buNone/>
            </a:pPr>
            <a:r>
              <a:rPr lang="en-US" sz="3700" dirty="0" err="1">
                <a:latin typeface="Courier New" panose="02070309020205020404" pitchFamily="49" charset="0"/>
                <a:cs typeface="Courier New" panose="02070309020205020404" pitchFamily="49" charset="0"/>
              </a:rPr>
              <a:t>stepperRight.move</a:t>
            </a:r>
            <a:r>
              <a:rPr lang="en-US" sz="3700" dirty="0">
                <a:latin typeface="Courier New" panose="02070309020205020404" pitchFamily="49" charset="0"/>
                <a:cs typeface="Courier New" panose="02070309020205020404" pitchFamily="49" charset="0"/>
              </a:rPr>
              <a:t>(800);//move rt wheel 1 full rot </a:t>
            </a:r>
            <a:r>
              <a:rPr lang="en-US" sz="3700" dirty="0" err="1">
                <a:latin typeface="Courier New" panose="02070309020205020404" pitchFamily="49" charset="0"/>
                <a:cs typeface="Courier New" panose="02070309020205020404" pitchFamily="49" charset="0"/>
              </a:rPr>
              <a:t>fwd</a:t>
            </a:r>
            <a:r>
              <a:rPr lang="en-US" sz="3700" dirty="0">
                <a:latin typeface="Courier New" panose="02070309020205020404" pitchFamily="49" charset="0"/>
                <a:cs typeface="Courier New" panose="02070309020205020404" pitchFamily="49" charset="0"/>
              </a:rPr>
              <a:t> </a:t>
            </a:r>
            <a:r>
              <a:rPr lang="en-US" sz="3700" dirty="0" err="1">
                <a:latin typeface="Courier New" panose="02070309020205020404" pitchFamily="49" charset="0"/>
                <a:cs typeface="Courier New" panose="02070309020205020404" pitchFamily="49" charset="0"/>
              </a:rPr>
              <a:t>rel</a:t>
            </a:r>
            <a:r>
              <a:rPr lang="en-US" sz="3700" dirty="0">
                <a:latin typeface="Courier New" panose="02070309020205020404" pitchFamily="49" charset="0"/>
                <a:cs typeface="Courier New" panose="02070309020205020404" pitchFamily="49" charset="0"/>
              </a:rPr>
              <a:t> to </a:t>
            </a:r>
            <a:r>
              <a:rPr lang="en-US" sz="3700" dirty="0" err="1">
                <a:latin typeface="Courier New" panose="02070309020205020404" pitchFamily="49" charset="0"/>
                <a:cs typeface="Courier New" panose="02070309020205020404" pitchFamily="49" charset="0"/>
              </a:rPr>
              <a:t>curr</a:t>
            </a:r>
            <a:r>
              <a:rPr lang="en-US" sz="3700" dirty="0">
                <a:latin typeface="Courier New" panose="02070309020205020404" pitchFamily="49" charset="0"/>
                <a:cs typeface="Courier New" panose="02070309020205020404" pitchFamily="49" charset="0"/>
              </a:rPr>
              <a:t> pos</a:t>
            </a:r>
          </a:p>
          <a:p>
            <a:pPr marL="0" indent="0">
              <a:buNone/>
            </a:pPr>
            <a:r>
              <a:rPr lang="en-US" sz="3700" dirty="0" err="1">
                <a:latin typeface="Courier New" panose="02070309020205020404" pitchFamily="49" charset="0"/>
                <a:cs typeface="Courier New" panose="02070309020205020404" pitchFamily="49" charset="0"/>
              </a:rPr>
              <a:t>stepperLeft.move</a:t>
            </a:r>
            <a:r>
              <a:rPr lang="en-US" sz="3700" dirty="0">
                <a:latin typeface="Courier New" panose="02070309020205020404" pitchFamily="49" charset="0"/>
                <a:cs typeface="Courier New" panose="02070309020205020404" pitchFamily="49" charset="0"/>
              </a:rPr>
              <a:t>(1200);// move </a:t>
            </a:r>
            <a:r>
              <a:rPr lang="en-US" sz="3700" dirty="0" err="1">
                <a:latin typeface="Courier New" panose="02070309020205020404" pitchFamily="49" charset="0"/>
                <a:cs typeface="Courier New" panose="02070309020205020404" pitchFamily="49" charset="0"/>
              </a:rPr>
              <a:t>lt</a:t>
            </a:r>
            <a:r>
              <a:rPr lang="en-US" sz="3700" dirty="0">
                <a:latin typeface="Courier New" panose="02070309020205020404" pitchFamily="49" charset="0"/>
                <a:cs typeface="Courier New" panose="02070309020205020404" pitchFamily="49" charset="0"/>
              </a:rPr>
              <a:t> wheel 1.5 rot </a:t>
            </a:r>
            <a:r>
              <a:rPr lang="en-US" sz="3700" dirty="0" err="1">
                <a:latin typeface="Courier New" panose="02070309020205020404" pitchFamily="49" charset="0"/>
                <a:cs typeface="Courier New" panose="02070309020205020404" pitchFamily="49" charset="0"/>
              </a:rPr>
              <a:t>fwd</a:t>
            </a:r>
            <a:r>
              <a:rPr lang="en-US" sz="3700" dirty="0">
                <a:latin typeface="Courier New" panose="02070309020205020404" pitchFamily="49" charset="0"/>
                <a:cs typeface="Courier New" panose="02070309020205020404" pitchFamily="49" charset="0"/>
              </a:rPr>
              <a:t> </a:t>
            </a:r>
            <a:r>
              <a:rPr lang="en-US" sz="3700" dirty="0" err="1">
                <a:latin typeface="Courier New" panose="02070309020205020404" pitchFamily="49" charset="0"/>
                <a:cs typeface="Courier New" panose="02070309020205020404" pitchFamily="49" charset="0"/>
              </a:rPr>
              <a:t>rel</a:t>
            </a:r>
            <a:r>
              <a:rPr lang="en-US" sz="3700" dirty="0">
                <a:latin typeface="Courier New" panose="02070309020205020404" pitchFamily="49" charset="0"/>
                <a:cs typeface="Courier New" panose="02070309020205020404" pitchFamily="49" charset="0"/>
              </a:rPr>
              <a:t> to </a:t>
            </a:r>
            <a:r>
              <a:rPr lang="en-US" sz="3700" dirty="0" err="1">
                <a:latin typeface="Courier New" panose="02070309020205020404" pitchFamily="49" charset="0"/>
                <a:cs typeface="Courier New" panose="02070309020205020404" pitchFamily="49" charset="0"/>
              </a:rPr>
              <a:t>curr</a:t>
            </a:r>
            <a:r>
              <a:rPr lang="en-US" sz="3700" dirty="0">
                <a:latin typeface="Courier New" panose="02070309020205020404" pitchFamily="49" charset="0"/>
                <a:cs typeface="Courier New" panose="02070309020205020404" pitchFamily="49" charset="0"/>
              </a:rPr>
              <a:t> pos  </a:t>
            </a:r>
          </a:p>
          <a:p>
            <a:pPr marL="0" indent="0">
              <a:buNone/>
            </a:pPr>
            <a:r>
              <a:rPr lang="en-US" sz="3700" dirty="0">
                <a:latin typeface="Courier New" panose="02070309020205020404" pitchFamily="49" charset="0"/>
                <a:cs typeface="Courier New" panose="02070309020205020404" pitchFamily="49" charset="0"/>
              </a:rPr>
              <a:t>//</a:t>
            </a:r>
            <a:r>
              <a:rPr lang="en-US" sz="3700" dirty="0" err="1">
                <a:latin typeface="Courier New" panose="02070309020205020404" pitchFamily="49" charset="0"/>
                <a:cs typeface="Courier New" panose="02070309020205020404" pitchFamily="49" charset="0"/>
              </a:rPr>
              <a:t>stepperRight.setAcceleration</a:t>
            </a:r>
            <a:r>
              <a:rPr lang="en-US" sz="3700" dirty="0">
                <a:latin typeface="Courier New" panose="02070309020205020404" pitchFamily="49" charset="0"/>
                <a:cs typeface="Courier New" panose="02070309020205020404" pitchFamily="49" charset="0"/>
              </a:rPr>
              <a:t>(7000);//try with and without acceleration</a:t>
            </a:r>
          </a:p>
          <a:p>
            <a:pPr marL="0" indent="0">
              <a:buNone/>
            </a:pPr>
            <a:r>
              <a:rPr lang="en-US" sz="3700" dirty="0">
                <a:latin typeface="Courier New" panose="02070309020205020404" pitchFamily="49" charset="0"/>
                <a:cs typeface="Courier New" panose="02070309020205020404" pitchFamily="49" charset="0"/>
              </a:rPr>
              <a:t>//</a:t>
            </a:r>
            <a:r>
              <a:rPr lang="en-US" sz="3700" dirty="0" err="1">
                <a:latin typeface="Courier New" panose="02070309020205020404" pitchFamily="49" charset="0"/>
                <a:cs typeface="Courier New" panose="02070309020205020404" pitchFamily="49" charset="0"/>
              </a:rPr>
              <a:t>stepperLeft.setAcceleration</a:t>
            </a:r>
            <a:r>
              <a:rPr lang="en-US" sz="3700" dirty="0">
                <a:latin typeface="Courier New" panose="02070309020205020404" pitchFamily="49" charset="0"/>
                <a:cs typeface="Courier New" panose="02070309020205020404" pitchFamily="49" charset="0"/>
              </a:rPr>
              <a:t>(10000);//try with and without acceleration</a:t>
            </a:r>
          </a:p>
          <a:p>
            <a:pPr marL="0" indent="0">
              <a:buNone/>
            </a:pPr>
            <a:r>
              <a:rPr lang="en-US" sz="3700" dirty="0" err="1">
                <a:latin typeface="Courier New" panose="02070309020205020404" pitchFamily="49" charset="0"/>
                <a:cs typeface="Courier New" panose="02070309020205020404" pitchFamily="49" charset="0"/>
              </a:rPr>
              <a:t>stepperRight.setMaxSpeed</a:t>
            </a:r>
            <a:r>
              <a:rPr lang="en-US" sz="3700" dirty="0">
                <a:latin typeface="Courier New" panose="02070309020205020404" pitchFamily="49" charset="0"/>
                <a:cs typeface="Courier New" panose="02070309020205020404" pitchFamily="49" charset="0"/>
              </a:rPr>
              <a:t>(1200);//set right motor speed</a:t>
            </a:r>
          </a:p>
          <a:p>
            <a:pPr marL="0" indent="0">
              <a:buNone/>
            </a:pPr>
            <a:r>
              <a:rPr lang="en-US" sz="3700" dirty="0" err="1">
                <a:latin typeface="Courier New" panose="02070309020205020404" pitchFamily="49" charset="0"/>
                <a:cs typeface="Courier New" panose="02070309020205020404" pitchFamily="49" charset="0"/>
              </a:rPr>
              <a:t>stepperLeft.setMaxSpeed</a:t>
            </a:r>
            <a:r>
              <a:rPr lang="en-US" sz="3700" dirty="0">
                <a:latin typeface="Courier New" panose="02070309020205020404" pitchFamily="49" charset="0"/>
                <a:cs typeface="Courier New" panose="02070309020205020404" pitchFamily="49" charset="0"/>
              </a:rPr>
              <a:t>(800);//set left motor speed</a:t>
            </a:r>
          </a:p>
          <a:p>
            <a:pPr marL="0" indent="0">
              <a:buNone/>
            </a:pPr>
            <a:r>
              <a:rPr lang="en-US" sz="3700" dirty="0" err="1">
                <a:latin typeface="Courier New" panose="02070309020205020404" pitchFamily="49" charset="0"/>
                <a:cs typeface="Courier New" panose="02070309020205020404" pitchFamily="49" charset="0"/>
              </a:rPr>
              <a:t>steppers.runSpeedToPosition</a:t>
            </a:r>
            <a:r>
              <a:rPr lang="en-US" sz="3700" dirty="0">
                <a:latin typeface="Courier New" panose="02070309020205020404" pitchFamily="49" charset="0"/>
                <a:cs typeface="Courier New" panose="02070309020205020404" pitchFamily="49" charset="0"/>
              </a:rPr>
              <a:t>();//run to position</a:t>
            </a:r>
          </a:p>
          <a:p>
            <a:pPr marL="0" indent="0">
              <a:buNone/>
            </a:pPr>
            <a:endParaRPr lang="en-US" sz="3700" b="1" dirty="0"/>
          </a:p>
          <a:p>
            <a:pPr marL="0" indent="0">
              <a:buNone/>
            </a:pPr>
            <a:r>
              <a:rPr lang="en-US" sz="3700" b="1" dirty="0"/>
              <a:t> </a:t>
            </a:r>
            <a:r>
              <a:rPr lang="en-US" sz="3700" dirty="0"/>
              <a:t>To get 2 different speeds on the wheels, try the following:</a:t>
            </a:r>
          </a:p>
          <a:p>
            <a:pPr marL="0" indent="0">
              <a:buNone/>
            </a:pPr>
            <a:endParaRPr lang="en-US" sz="3700" dirty="0"/>
          </a:p>
          <a:p>
            <a:pPr marL="0" indent="0">
              <a:buNone/>
            </a:pPr>
            <a:r>
              <a:rPr lang="en-US" sz="3700" dirty="0">
                <a:latin typeface="Courier New" panose="02070309020205020404" pitchFamily="49" charset="0"/>
                <a:cs typeface="Courier New" panose="02070309020205020404" pitchFamily="49" charset="0"/>
              </a:rPr>
              <a:t>positions[0]= 1200;</a:t>
            </a:r>
          </a:p>
          <a:p>
            <a:pPr marL="0" indent="0">
              <a:buNone/>
            </a:pPr>
            <a:r>
              <a:rPr lang="en-US" sz="3700" dirty="0">
                <a:latin typeface="Courier New" panose="02070309020205020404" pitchFamily="49" charset="0"/>
                <a:cs typeface="Courier New" panose="02070309020205020404" pitchFamily="49" charset="0"/>
              </a:rPr>
              <a:t>positions[1]= 800;</a:t>
            </a:r>
          </a:p>
          <a:p>
            <a:pPr marL="0" indent="0">
              <a:buNone/>
            </a:pPr>
            <a:r>
              <a:rPr lang="en-US" sz="3700" dirty="0" err="1">
                <a:latin typeface="Courier New" panose="02070309020205020404" pitchFamily="49" charset="0"/>
                <a:cs typeface="Courier New" panose="02070309020205020404" pitchFamily="49" charset="0"/>
              </a:rPr>
              <a:t>stepperRight.setMaxSpeed</a:t>
            </a:r>
            <a:r>
              <a:rPr lang="en-US" sz="3700" dirty="0">
                <a:latin typeface="Courier New" panose="02070309020205020404" pitchFamily="49" charset="0"/>
                <a:cs typeface="Courier New" panose="02070309020205020404" pitchFamily="49" charset="0"/>
              </a:rPr>
              <a:t>(800);//set right motor speed</a:t>
            </a:r>
          </a:p>
          <a:p>
            <a:pPr marL="0" indent="0">
              <a:buNone/>
            </a:pPr>
            <a:r>
              <a:rPr lang="en-US" sz="3700" dirty="0" err="1">
                <a:latin typeface="Courier New" panose="02070309020205020404" pitchFamily="49" charset="0"/>
                <a:cs typeface="Courier New" panose="02070309020205020404" pitchFamily="49" charset="0"/>
              </a:rPr>
              <a:t>stepperLeft</a:t>
            </a:r>
            <a:r>
              <a:rPr lang="en-US" sz="3700" err="1">
                <a:latin typeface="Courier New" panose="02070309020205020404" pitchFamily="49" charset="0"/>
                <a:cs typeface="Courier New" panose="02070309020205020404" pitchFamily="49" charset="0"/>
              </a:rPr>
              <a:t>.</a:t>
            </a:r>
            <a:r>
              <a:rPr lang="en-US" sz="3700">
                <a:latin typeface="Courier New" panose="02070309020205020404" pitchFamily="49" charset="0"/>
                <a:cs typeface="Courier New" panose="02070309020205020404" pitchFamily="49" charset="0"/>
              </a:rPr>
              <a:t>setMaxSpeed</a:t>
            </a:r>
            <a:r>
              <a:rPr lang="en-US" sz="3700" dirty="0">
                <a:latin typeface="Courier New" panose="02070309020205020404" pitchFamily="49" charset="0"/>
                <a:cs typeface="Courier New" panose="02070309020205020404" pitchFamily="49" charset="0"/>
              </a:rPr>
              <a:t>(1200);//set left motor speed</a:t>
            </a:r>
          </a:p>
          <a:p>
            <a:pPr marL="0" indent="0">
              <a:buNone/>
            </a:pPr>
            <a:r>
              <a:rPr lang="en-US" sz="3700" dirty="0" err="1">
                <a:latin typeface="Courier New" panose="02070309020205020404" pitchFamily="49" charset="0"/>
                <a:cs typeface="Courier New" panose="02070309020205020404" pitchFamily="49" charset="0"/>
              </a:rPr>
              <a:t>steppers.moveTo</a:t>
            </a:r>
            <a:r>
              <a:rPr lang="en-US" sz="3700" dirty="0">
                <a:latin typeface="Courier New" panose="02070309020205020404" pitchFamily="49" charset="0"/>
                <a:cs typeface="Courier New" panose="02070309020205020404" pitchFamily="49" charset="0"/>
              </a:rPr>
              <a:t>(positions);//set goal</a:t>
            </a:r>
          </a:p>
          <a:p>
            <a:pPr marL="0" indent="0">
              <a:buNone/>
            </a:pPr>
            <a:r>
              <a:rPr lang="en-US" sz="3700" dirty="0" err="1">
                <a:latin typeface="Courier New" panose="02070309020205020404" pitchFamily="49" charset="0"/>
                <a:cs typeface="Courier New" panose="02070309020205020404" pitchFamily="49" charset="0"/>
              </a:rPr>
              <a:t>steppers.runSpeedToPosition</a:t>
            </a:r>
            <a:r>
              <a:rPr lang="en-US" sz="3700" dirty="0">
                <a:latin typeface="Courier New" panose="02070309020205020404" pitchFamily="49" charset="0"/>
                <a:cs typeface="Courier New" panose="02070309020205020404" pitchFamily="49" charset="0"/>
              </a:rPr>
              <a:t>();//run to </a:t>
            </a:r>
            <a:r>
              <a:rPr lang="en-US" sz="3700" dirty="0" err="1">
                <a:latin typeface="Courier New" panose="02070309020205020404" pitchFamily="49" charset="0"/>
                <a:cs typeface="Courier New" panose="02070309020205020404" pitchFamily="49" charset="0"/>
              </a:rPr>
              <a:t>psoition</a:t>
            </a:r>
            <a:endParaRPr lang="en-US" sz="3700" dirty="0">
              <a:latin typeface="Courier New" panose="02070309020205020404" pitchFamily="49" charset="0"/>
              <a:cs typeface="Courier New" panose="02070309020205020404" pitchFamily="49" charset="0"/>
            </a:endParaRPr>
          </a:p>
          <a:p>
            <a:endParaRPr lang="en-US" dirty="0"/>
          </a:p>
          <a:p>
            <a:endParaRPr lang="en-US" dirty="0"/>
          </a:p>
        </p:txBody>
      </p:sp>
    </p:spTree>
    <p:extLst>
      <p:ext uri="{BB962C8B-B14F-4D97-AF65-F5344CB8AC3E}">
        <p14:creationId xmlns:p14="http://schemas.microsoft.com/office/powerpoint/2010/main" val="163540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D3C4-2882-9636-BF77-966B34671AC9}"/>
              </a:ext>
            </a:extLst>
          </p:cNvPr>
          <p:cNvSpPr>
            <a:spLocks noGrp="1"/>
          </p:cNvSpPr>
          <p:nvPr>
            <p:ph type="title"/>
          </p:nvPr>
        </p:nvSpPr>
        <p:spPr/>
        <p:txBody>
          <a:bodyPr/>
          <a:lstStyle/>
          <a:p>
            <a:r>
              <a:rPr lang="en-US" dirty="0"/>
              <a:t>Test Encoder</a:t>
            </a:r>
          </a:p>
        </p:txBody>
      </p:sp>
      <p:sp>
        <p:nvSpPr>
          <p:cNvPr id="3" name="Content Placeholder 2">
            <a:extLst>
              <a:ext uri="{FF2B5EF4-FFF2-40B4-BE49-F238E27FC236}">
                <a16:creationId xmlns:a16="http://schemas.microsoft.com/office/drawing/2014/main" id="{ECFB5C9A-3947-44E5-4740-86A2F1C54952}"/>
              </a:ext>
            </a:extLst>
          </p:cNvPr>
          <p:cNvSpPr>
            <a:spLocks noGrp="1"/>
          </p:cNvSpPr>
          <p:nvPr>
            <p:ph sz="half" idx="1"/>
          </p:nvPr>
        </p:nvSpPr>
        <p:spPr>
          <a:xfrm>
            <a:off x="419819" y="2235679"/>
            <a:ext cx="4267200" cy="2514600"/>
          </a:xfrm>
        </p:spPr>
        <p:txBody>
          <a:bodyPr>
            <a:normAutofit/>
          </a:bodyPr>
          <a:lstStyle/>
          <a:p>
            <a:r>
              <a:rPr lang="en-US" dirty="0"/>
              <a:t>Use code to test encoder clicks</a:t>
            </a:r>
          </a:p>
          <a:p>
            <a:r>
              <a:rPr lang="en-US" dirty="0"/>
              <a:t>How could you use these to correct for odometry error?</a:t>
            </a:r>
          </a:p>
        </p:txBody>
      </p:sp>
      <p:pic>
        <p:nvPicPr>
          <p:cNvPr id="7" name="Content Placeholder 6" descr="Schoolboy with laptop in robotics class">
            <a:extLst>
              <a:ext uri="{FF2B5EF4-FFF2-40B4-BE49-F238E27FC236}">
                <a16:creationId xmlns:a16="http://schemas.microsoft.com/office/drawing/2014/main" id="{FA620A45-E116-FC6B-FE7A-B163C7A4E3B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57057" y="2209800"/>
            <a:ext cx="4038600" cy="2691742"/>
          </a:xfrm>
        </p:spPr>
      </p:pic>
    </p:spTree>
    <p:extLst>
      <p:ext uri="{BB962C8B-B14F-4D97-AF65-F5344CB8AC3E}">
        <p14:creationId xmlns:p14="http://schemas.microsoft.com/office/powerpoint/2010/main" val="212131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a:extLst>
              <a:ext uri="{FF2B5EF4-FFF2-40B4-BE49-F238E27FC236}">
                <a16:creationId xmlns:a16="http://schemas.microsoft.com/office/drawing/2014/main" id="{44C934A2-A3DA-582E-7F24-4648806A7E0A}"/>
              </a:ext>
            </a:extLst>
          </p:cNvPr>
          <p:cNvSpPr>
            <a:spLocks noGrp="1" noChangeArrowheads="1"/>
          </p:cNvSpPr>
          <p:nvPr>
            <p:ph type="title"/>
          </p:nvPr>
        </p:nvSpPr>
        <p:spPr/>
        <p:txBody>
          <a:bodyPr/>
          <a:lstStyle/>
          <a:p>
            <a:pPr eaLnBrk="1" hangingPunct="1"/>
            <a:r>
              <a:rPr lang="en-US" altLang="en-US" dirty="0"/>
              <a:t>Wheel Encoder</a:t>
            </a:r>
          </a:p>
        </p:txBody>
      </p:sp>
      <p:sp>
        <p:nvSpPr>
          <p:cNvPr id="38918" name="Rectangle 3">
            <a:extLst>
              <a:ext uri="{FF2B5EF4-FFF2-40B4-BE49-F238E27FC236}">
                <a16:creationId xmlns:a16="http://schemas.microsoft.com/office/drawing/2014/main" id="{581E7B8D-3D77-6B76-4FA1-600E331970CA}"/>
              </a:ext>
            </a:extLst>
          </p:cNvPr>
          <p:cNvSpPr>
            <a:spLocks noGrp="1" noChangeArrowheads="1"/>
          </p:cNvSpPr>
          <p:nvPr>
            <p:ph type="body" idx="1"/>
          </p:nvPr>
        </p:nvSpPr>
        <p:spPr>
          <a:xfrm>
            <a:off x="430481" y="1345406"/>
            <a:ext cx="8229600" cy="4525963"/>
          </a:xfrm>
        </p:spPr>
        <p:txBody>
          <a:bodyPr/>
          <a:lstStyle/>
          <a:p>
            <a:pPr marL="0" indent="0" eaLnBrk="1" hangingPunct="1">
              <a:buNone/>
            </a:pPr>
            <a:r>
              <a:rPr lang="en-US" altLang="en-US" dirty="0"/>
              <a:t>A </a:t>
            </a:r>
            <a:r>
              <a:rPr lang="en-US" altLang="en-US" b="1" i="1" dirty="0">
                <a:solidFill>
                  <a:srgbClr val="800000"/>
                </a:solidFill>
              </a:rPr>
              <a:t>wheel encoder</a:t>
            </a:r>
            <a:r>
              <a:rPr lang="en-US" altLang="en-US" dirty="0">
                <a:solidFill>
                  <a:srgbClr val="800000"/>
                </a:solidFill>
              </a:rPr>
              <a:t> </a:t>
            </a:r>
            <a:r>
              <a:rPr lang="en-US" altLang="en-US" dirty="0"/>
              <a:t>is attached to the shaft of a motor that drives the robot tracks and uses black to white transitions (pulses) to sense robot position or velocity.</a:t>
            </a:r>
          </a:p>
        </p:txBody>
      </p:sp>
      <p:pic>
        <p:nvPicPr>
          <p:cNvPr id="38919" name="Picture 7" descr="enc_mod_pinout">
            <a:extLst>
              <a:ext uri="{FF2B5EF4-FFF2-40B4-BE49-F238E27FC236}">
                <a16:creationId xmlns:a16="http://schemas.microsoft.com/office/drawing/2014/main" id="{76921C08-CAF0-5E17-A3D3-9D9B8ADC8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733800"/>
            <a:ext cx="3444137" cy="259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645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3" name="Rectangle 2">
            <a:extLst>
              <a:ext uri="{FF2B5EF4-FFF2-40B4-BE49-F238E27FC236}">
                <a16:creationId xmlns:a16="http://schemas.microsoft.com/office/drawing/2014/main" id="{38D64EF6-B099-6BBA-08BB-D3AAF58A4964}"/>
              </a:ext>
            </a:extLst>
          </p:cNvPr>
          <p:cNvSpPr>
            <a:spLocks noGrp="1" noChangeArrowheads="1"/>
          </p:cNvSpPr>
          <p:nvPr>
            <p:ph type="title"/>
          </p:nvPr>
        </p:nvSpPr>
        <p:spPr>
          <a:xfrm>
            <a:off x="457200" y="457200"/>
            <a:ext cx="8229600" cy="685800"/>
          </a:xfrm>
        </p:spPr>
        <p:txBody>
          <a:bodyPr>
            <a:normAutofit fontScale="90000"/>
          </a:bodyPr>
          <a:lstStyle/>
          <a:p>
            <a:pPr eaLnBrk="1" hangingPunct="1"/>
            <a:r>
              <a:rPr lang="en-US" altLang="en-US" sz="4000" dirty="0"/>
              <a:t>Quadrature Encoder</a:t>
            </a:r>
          </a:p>
        </p:txBody>
      </p:sp>
      <p:sp>
        <p:nvSpPr>
          <p:cNvPr id="37894" name="Rectangle 3">
            <a:extLst>
              <a:ext uri="{FF2B5EF4-FFF2-40B4-BE49-F238E27FC236}">
                <a16:creationId xmlns:a16="http://schemas.microsoft.com/office/drawing/2014/main" id="{53CF1BD4-5BDC-C688-4467-002C682B0BCF}"/>
              </a:ext>
            </a:extLst>
          </p:cNvPr>
          <p:cNvSpPr>
            <a:spLocks noGrp="1" noChangeArrowheads="1"/>
          </p:cNvSpPr>
          <p:nvPr>
            <p:ph type="body" idx="1"/>
          </p:nvPr>
        </p:nvSpPr>
        <p:spPr>
          <a:xfrm>
            <a:off x="304800" y="2057400"/>
            <a:ext cx="5562600" cy="4267200"/>
          </a:xfrm>
        </p:spPr>
        <p:txBody>
          <a:bodyPr/>
          <a:lstStyle/>
          <a:p>
            <a:pPr eaLnBrk="1" hangingPunct="1"/>
            <a:r>
              <a:rPr lang="en-US" altLang="en-US" sz="1800"/>
              <a:t>Used to sense a robot’s wheel </a:t>
            </a:r>
          </a:p>
          <a:p>
            <a:pPr lvl="1" eaLnBrk="1" hangingPunct="1"/>
            <a:r>
              <a:rPr lang="en-US" altLang="en-US" sz="1800"/>
              <a:t>Position (distance traveled)</a:t>
            </a:r>
          </a:p>
          <a:p>
            <a:pPr lvl="1" eaLnBrk="1" hangingPunct="1"/>
            <a:r>
              <a:rPr lang="en-US" altLang="en-US" sz="1800"/>
              <a:t>Velocity</a:t>
            </a:r>
          </a:p>
          <a:p>
            <a:pPr lvl="1" eaLnBrk="1" hangingPunct="1"/>
            <a:r>
              <a:rPr lang="en-US" altLang="en-US" sz="1800"/>
              <a:t>Rotational direction</a:t>
            </a:r>
          </a:p>
          <a:p>
            <a:pPr eaLnBrk="1" hangingPunct="1"/>
            <a:r>
              <a:rPr lang="en-US" altLang="en-US" sz="1800"/>
              <a:t>Outputs 2 square waves, 90 degrees out of phase</a:t>
            </a:r>
          </a:p>
          <a:p>
            <a:pPr eaLnBrk="1" hangingPunct="1"/>
            <a:r>
              <a:rPr lang="en-US" altLang="en-US" sz="1800"/>
              <a:t>The sensor transitions from white to black when the wheel turns</a:t>
            </a:r>
          </a:p>
          <a:p>
            <a:pPr eaLnBrk="1" hangingPunct="1"/>
            <a:r>
              <a:rPr lang="en-US" altLang="en-US" sz="1800"/>
              <a:t>The module requires +5V and ground and each channel (A, B) outputs +5V when it sees white and 0V when it sees black</a:t>
            </a:r>
          </a:p>
          <a:p>
            <a:pPr eaLnBrk="1" hangingPunct="1"/>
            <a:r>
              <a:rPr lang="en-US" altLang="en-US" sz="1800"/>
              <a:t>The microcontroller reads to 0-5-0V pulse train to determine how far, how fast and what direction the robot’s motors are traveling</a:t>
            </a:r>
          </a:p>
        </p:txBody>
      </p:sp>
      <p:pic>
        <p:nvPicPr>
          <p:cNvPr id="37895" name="Picture 10" descr="Close this window">
            <a:extLst>
              <a:ext uri="{FF2B5EF4-FFF2-40B4-BE49-F238E27FC236}">
                <a16:creationId xmlns:a16="http://schemas.microsoft.com/office/drawing/2014/main" id="{AA52092D-BD6F-6BB6-9DA4-850DE09B4D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438400"/>
            <a:ext cx="289560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12" descr="quadEncoderGraph">
            <a:extLst>
              <a:ext uri="{FF2B5EF4-FFF2-40B4-BE49-F238E27FC236}">
                <a16:creationId xmlns:a16="http://schemas.microsoft.com/office/drawing/2014/main" id="{A4B009E7-FF3A-0D78-7412-AAE207971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419600"/>
            <a:ext cx="2743200"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14" descr="quadEncoderTruthTbl">
            <a:extLst>
              <a:ext uri="{FF2B5EF4-FFF2-40B4-BE49-F238E27FC236}">
                <a16:creationId xmlns:a16="http://schemas.microsoft.com/office/drawing/2014/main" id="{BD15902B-095B-3ED1-EEA7-05B3DF760A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0" y="1066800"/>
            <a:ext cx="5238750"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Footer Placeholder 6">
            <a:extLst>
              <a:ext uri="{FF2B5EF4-FFF2-40B4-BE49-F238E27FC236}">
                <a16:creationId xmlns:a16="http://schemas.microsoft.com/office/drawing/2014/main" id="{FC4E2C02-7C00-8443-5309-AD23251F5658}"/>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ECE 497: Introduction to Mobile Robotics - Introduction</a:t>
            </a:r>
          </a:p>
        </p:txBody>
      </p:sp>
      <p:sp>
        <p:nvSpPr>
          <p:cNvPr id="39939" name="Slide Number Placeholder 7">
            <a:extLst>
              <a:ext uri="{FF2B5EF4-FFF2-40B4-BE49-F238E27FC236}">
                <a16:creationId xmlns:a16="http://schemas.microsoft.com/office/drawing/2014/main" id="{47D2DA1E-FAA5-C860-5680-EE8E48E6E32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0E21E22-798E-4402-9C57-2E44C6E44688}" type="slidenum">
              <a:rPr lang="en-US" altLang="en-US">
                <a:latin typeface="Arial Black" panose="020B0A04020102020204" pitchFamily="34" charset="0"/>
              </a:rPr>
              <a:pPr/>
              <a:t>37</a:t>
            </a:fld>
            <a:endParaRPr lang="en-US" altLang="en-US">
              <a:latin typeface="Arial Black" panose="020B0A04020102020204" pitchFamily="34" charset="0"/>
            </a:endParaRPr>
          </a:p>
        </p:txBody>
      </p:sp>
      <p:sp>
        <p:nvSpPr>
          <p:cNvPr id="39940" name="Date Placeholder 8">
            <a:extLst>
              <a:ext uri="{FF2B5EF4-FFF2-40B4-BE49-F238E27FC236}">
                <a16:creationId xmlns:a16="http://schemas.microsoft.com/office/drawing/2014/main" id="{29F27406-F222-0C60-E6E9-D9712475C778}"/>
              </a:ext>
            </a:extLst>
          </p:cNvPr>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C.A. Berry</a:t>
            </a:r>
          </a:p>
        </p:txBody>
      </p:sp>
      <p:sp>
        <p:nvSpPr>
          <p:cNvPr id="39941" name="Rectangle 2">
            <a:extLst>
              <a:ext uri="{FF2B5EF4-FFF2-40B4-BE49-F238E27FC236}">
                <a16:creationId xmlns:a16="http://schemas.microsoft.com/office/drawing/2014/main" id="{970343D7-D974-EF76-460B-371C9FF8F440}"/>
              </a:ext>
            </a:extLst>
          </p:cNvPr>
          <p:cNvSpPr>
            <a:spLocks noGrp="1" noChangeArrowheads="1"/>
          </p:cNvSpPr>
          <p:nvPr>
            <p:ph type="title" sz="quarter"/>
          </p:nvPr>
        </p:nvSpPr>
        <p:spPr>
          <a:xfrm>
            <a:off x="457200" y="457200"/>
            <a:ext cx="8229600" cy="762000"/>
          </a:xfrm>
        </p:spPr>
        <p:txBody>
          <a:bodyPr/>
          <a:lstStyle/>
          <a:p>
            <a:pPr eaLnBrk="1" hangingPunct="1"/>
            <a:r>
              <a:rPr lang="en-US" altLang="en-US"/>
              <a:t>Quadrature Encoder, 2</a:t>
            </a:r>
          </a:p>
        </p:txBody>
      </p:sp>
      <p:pic>
        <p:nvPicPr>
          <p:cNvPr id="39942" name="Picture 12" descr="Close this window">
            <a:extLst>
              <a:ext uri="{FF2B5EF4-FFF2-40B4-BE49-F238E27FC236}">
                <a16:creationId xmlns:a16="http://schemas.microsoft.com/office/drawing/2014/main" id="{23CD8113-BE2A-CF6F-C639-6B7D1103C720}"/>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381000" y="1447800"/>
            <a:ext cx="2778125" cy="1866900"/>
          </a:xfrm>
          <a:noFill/>
        </p:spPr>
      </p:pic>
      <p:pic>
        <p:nvPicPr>
          <p:cNvPr id="39943" name="Picture 17" descr="quadEncoderTruthTbl">
            <a:extLst>
              <a:ext uri="{FF2B5EF4-FFF2-40B4-BE49-F238E27FC236}">
                <a16:creationId xmlns:a16="http://schemas.microsoft.com/office/drawing/2014/main" id="{F131BCF0-2D3C-D312-680E-F6AEA23B2519}"/>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762000" y="3810000"/>
            <a:ext cx="7772400" cy="2019300"/>
          </a:xfrm>
          <a:noFill/>
        </p:spPr>
      </p:pic>
      <p:pic>
        <p:nvPicPr>
          <p:cNvPr id="39944" name="Picture 19" descr="quadEncoderGraph">
            <a:extLst>
              <a:ext uri="{FF2B5EF4-FFF2-40B4-BE49-F238E27FC236}">
                <a16:creationId xmlns:a16="http://schemas.microsoft.com/office/drawing/2014/main" id="{807DC656-6649-1E0C-66CB-B40BCF1C21E3}"/>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172200" y="1371600"/>
            <a:ext cx="2514600" cy="1884363"/>
          </a:xfrm>
          <a:noFill/>
        </p:spPr>
      </p:pic>
      <p:pic>
        <p:nvPicPr>
          <p:cNvPr id="39945" name="Picture 20">
            <a:extLst>
              <a:ext uri="{FF2B5EF4-FFF2-40B4-BE49-F238E27FC236}">
                <a16:creationId xmlns:a16="http://schemas.microsoft.com/office/drawing/2014/main" id="{F6058290-3F23-50C5-13DF-C544204F300E}"/>
              </a:ext>
            </a:extLst>
          </p:cNvPr>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3581400" y="1600200"/>
            <a:ext cx="1828800" cy="1779588"/>
          </a:xfr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a:extLst>
              <a:ext uri="{FF2B5EF4-FFF2-40B4-BE49-F238E27FC236}">
                <a16:creationId xmlns:a16="http://schemas.microsoft.com/office/drawing/2014/main" id="{D73B1DB8-C044-7EAC-8F84-FE2ED35C9015}"/>
              </a:ext>
            </a:extLst>
          </p:cNvPr>
          <p:cNvSpPr>
            <a:spLocks noGrp="1" noChangeArrowheads="1"/>
          </p:cNvSpPr>
          <p:nvPr>
            <p:ph type="title"/>
          </p:nvPr>
        </p:nvSpPr>
        <p:spPr>
          <a:xfrm>
            <a:off x="457200" y="533400"/>
            <a:ext cx="8229600" cy="762000"/>
          </a:xfrm>
        </p:spPr>
        <p:txBody>
          <a:bodyPr>
            <a:noAutofit/>
          </a:bodyPr>
          <a:lstStyle/>
          <a:p>
            <a:pPr eaLnBrk="1" hangingPunct="1"/>
            <a:r>
              <a:rPr lang="en-US" altLang="en-US" sz="3500" dirty="0"/>
              <a:t>Encoders:</a:t>
            </a:r>
            <a:br>
              <a:rPr lang="en-US" altLang="en-US" sz="3500" dirty="0"/>
            </a:br>
            <a:r>
              <a:rPr lang="en-US" altLang="en-US" sz="3500" dirty="0"/>
              <a:t>Measuring wheel distance</a:t>
            </a:r>
          </a:p>
        </p:txBody>
      </p:sp>
      <p:sp>
        <p:nvSpPr>
          <p:cNvPr id="35846" name="Rectangle 3">
            <a:extLst>
              <a:ext uri="{FF2B5EF4-FFF2-40B4-BE49-F238E27FC236}">
                <a16:creationId xmlns:a16="http://schemas.microsoft.com/office/drawing/2014/main" id="{D594ACA6-7ACE-6975-507F-957DE9DAF24D}"/>
              </a:ext>
            </a:extLst>
          </p:cNvPr>
          <p:cNvSpPr>
            <a:spLocks noGrp="1" noChangeArrowheads="1"/>
          </p:cNvSpPr>
          <p:nvPr>
            <p:ph type="body" idx="1"/>
          </p:nvPr>
        </p:nvSpPr>
        <p:spPr>
          <a:xfrm>
            <a:off x="304800" y="1371600"/>
            <a:ext cx="8229600" cy="3200400"/>
          </a:xfrm>
        </p:spPr>
        <p:txBody>
          <a:bodyPr>
            <a:normAutofit lnSpcReduction="10000"/>
          </a:bodyPr>
          <a:lstStyle/>
          <a:p>
            <a:pPr eaLnBrk="1" hangingPunct="1">
              <a:lnSpc>
                <a:spcPct val="120000"/>
              </a:lnSpc>
            </a:pPr>
            <a:r>
              <a:rPr lang="en-US" altLang="en-US" sz="1800" dirty="0"/>
              <a:t>Relative position estimation is dependent on the measurement of the robot’s velocity</a:t>
            </a:r>
          </a:p>
          <a:p>
            <a:pPr eaLnBrk="1" hangingPunct="1">
              <a:lnSpc>
                <a:spcPct val="120000"/>
              </a:lnSpc>
            </a:pPr>
            <a:r>
              <a:rPr lang="en-US" altLang="en-US" sz="1800" dirty="0"/>
              <a:t>Optical encoders can be used on each wheel to measure angular position and or velocity</a:t>
            </a:r>
          </a:p>
          <a:p>
            <a:pPr eaLnBrk="1" hangingPunct="1">
              <a:lnSpc>
                <a:spcPct val="120000"/>
              </a:lnSpc>
            </a:pPr>
            <a:r>
              <a:rPr lang="en-US" altLang="en-US" sz="1800" dirty="0"/>
              <a:t>If the robot moves straight ahead, you can count encoder pulses to determine its new location</a:t>
            </a:r>
          </a:p>
          <a:p>
            <a:pPr eaLnBrk="1" hangingPunct="1">
              <a:lnSpc>
                <a:spcPct val="120000"/>
              </a:lnSpc>
            </a:pPr>
            <a:r>
              <a:rPr lang="en-US" altLang="en-US" sz="1800" dirty="0"/>
              <a:t>If 10 encoder pulses = 13 cm then distance can have an error up to 1.3 cm</a:t>
            </a:r>
          </a:p>
          <a:p>
            <a:pPr lvl="1" eaLnBrk="1" hangingPunct="1">
              <a:lnSpc>
                <a:spcPct val="120000"/>
              </a:lnSpc>
            </a:pPr>
            <a:r>
              <a:rPr lang="en-US" altLang="en-US" sz="1800" dirty="0"/>
              <a:t>This can be serious for short distances</a:t>
            </a:r>
          </a:p>
          <a:p>
            <a:pPr lvl="1" eaLnBrk="1" hangingPunct="1">
              <a:lnSpc>
                <a:spcPct val="120000"/>
              </a:lnSpc>
            </a:pPr>
            <a:r>
              <a:rPr lang="en-US" altLang="en-US" sz="1800" dirty="0"/>
              <a:t>Accumulated error can cause problems</a:t>
            </a:r>
          </a:p>
        </p:txBody>
      </p:sp>
      <p:pic>
        <p:nvPicPr>
          <p:cNvPr id="35847" name="Picture 4">
            <a:extLst>
              <a:ext uri="{FF2B5EF4-FFF2-40B4-BE49-F238E27FC236}">
                <a16:creationId xmlns:a16="http://schemas.microsoft.com/office/drawing/2014/main" id="{825AED13-0A1D-C9A6-3F8A-E2DA307E7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648200"/>
            <a:ext cx="58674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2">
            <a:extLst>
              <a:ext uri="{FF2B5EF4-FFF2-40B4-BE49-F238E27FC236}">
                <a16:creationId xmlns:a16="http://schemas.microsoft.com/office/drawing/2014/main" id="{609A236D-D138-B5F0-F558-ACCA8875582F}"/>
              </a:ext>
            </a:extLst>
          </p:cNvPr>
          <p:cNvSpPr>
            <a:spLocks noGrp="1" noChangeArrowheads="1"/>
          </p:cNvSpPr>
          <p:nvPr>
            <p:ph type="title"/>
          </p:nvPr>
        </p:nvSpPr>
        <p:spPr>
          <a:xfrm>
            <a:off x="381000" y="452437"/>
            <a:ext cx="8382000" cy="990600"/>
          </a:xfrm>
        </p:spPr>
        <p:txBody>
          <a:bodyPr>
            <a:noAutofit/>
          </a:bodyPr>
          <a:lstStyle/>
          <a:p>
            <a:pPr eaLnBrk="1" hangingPunct="1"/>
            <a:r>
              <a:rPr lang="en-US" altLang="en-US" sz="3600" dirty="0"/>
              <a:t>Encoders:</a:t>
            </a:r>
            <a:br>
              <a:rPr lang="en-US" altLang="en-US" sz="3600" dirty="0"/>
            </a:br>
            <a:r>
              <a:rPr lang="en-US" altLang="en-US" sz="3600" dirty="0"/>
              <a:t>Measuring spin angle</a:t>
            </a:r>
          </a:p>
        </p:txBody>
      </p:sp>
      <p:sp>
        <p:nvSpPr>
          <p:cNvPr id="36870" name="Rectangle 3">
            <a:extLst>
              <a:ext uri="{FF2B5EF4-FFF2-40B4-BE49-F238E27FC236}">
                <a16:creationId xmlns:a16="http://schemas.microsoft.com/office/drawing/2014/main" id="{7C8A14B5-3E46-422A-7A19-531FE3761504}"/>
              </a:ext>
            </a:extLst>
          </p:cNvPr>
          <p:cNvSpPr>
            <a:spLocks noGrp="1" noChangeArrowheads="1"/>
          </p:cNvSpPr>
          <p:nvPr>
            <p:ph type="body" idx="1"/>
          </p:nvPr>
        </p:nvSpPr>
        <p:spPr>
          <a:xfrm>
            <a:off x="457200" y="1752600"/>
            <a:ext cx="6400800" cy="3962400"/>
          </a:xfrm>
        </p:spPr>
        <p:txBody>
          <a:bodyPr/>
          <a:lstStyle/>
          <a:p>
            <a:pPr eaLnBrk="1" hangingPunct="1">
              <a:lnSpc>
                <a:spcPct val="120000"/>
              </a:lnSpc>
            </a:pPr>
            <a:r>
              <a:rPr lang="en-US" altLang="en-US" sz="2400" dirty="0"/>
              <a:t>Assuming the robot turns around it’s center </a:t>
            </a:r>
          </a:p>
          <a:p>
            <a:pPr eaLnBrk="1" hangingPunct="1">
              <a:lnSpc>
                <a:spcPct val="120000"/>
              </a:lnSpc>
              <a:buFont typeface="Wingdings" panose="05000000000000000000" pitchFamily="2" charset="2"/>
              <a:buNone/>
            </a:pPr>
            <a:r>
              <a:rPr lang="en-US" altLang="en-US" sz="2400" dirty="0"/>
              <a:t>	(v</a:t>
            </a:r>
            <a:r>
              <a:rPr lang="en-US" altLang="en-US" sz="2400" baseline="-25000" dirty="0"/>
              <a:t>1</a:t>
            </a:r>
            <a:r>
              <a:rPr lang="en-US" altLang="en-US" sz="2400" dirty="0"/>
              <a:t> = -v</a:t>
            </a:r>
            <a:r>
              <a:rPr lang="en-US" altLang="en-US" sz="2400" baseline="-25000" dirty="0"/>
              <a:t>2</a:t>
            </a:r>
            <a:r>
              <a:rPr lang="en-US" altLang="en-US" sz="2400" dirty="0"/>
              <a:t>) </a:t>
            </a:r>
          </a:p>
          <a:p>
            <a:pPr eaLnBrk="1" hangingPunct="1">
              <a:lnSpc>
                <a:spcPct val="120000"/>
              </a:lnSpc>
            </a:pPr>
            <a:r>
              <a:rPr lang="en-US" altLang="en-US" sz="2400" dirty="0"/>
              <a:t>If the robot has a diameter of 10.3 cm, the circumference is </a:t>
            </a:r>
            <a:r>
              <a:rPr lang="en-US" altLang="en-US" sz="2400" i="1" dirty="0">
                <a:solidFill>
                  <a:srgbClr val="800000"/>
                </a:solidFill>
                <a:sym typeface="Symbol" panose="05050102010706020507" pitchFamily="18" charset="2"/>
              </a:rPr>
              <a:t>d = (10.8) = 33.93 cm</a:t>
            </a:r>
          </a:p>
          <a:p>
            <a:pPr eaLnBrk="1" hangingPunct="1">
              <a:lnSpc>
                <a:spcPct val="120000"/>
              </a:lnSpc>
            </a:pPr>
            <a:r>
              <a:rPr lang="en-US" altLang="en-US" sz="2400" dirty="0">
                <a:sym typeface="Symbol" panose="05050102010706020507" pitchFamily="18" charset="2"/>
              </a:rPr>
              <a:t>If each encoder pulse indicates a travel distance of 1.3 cm </a:t>
            </a:r>
          </a:p>
          <a:p>
            <a:pPr algn="ctr" eaLnBrk="1" hangingPunct="1">
              <a:lnSpc>
                <a:spcPct val="120000"/>
              </a:lnSpc>
              <a:buFont typeface="Wingdings" panose="05000000000000000000" pitchFamily="2" charset="2"/>
              <a:buNone/>
            </a:pPr>
            <a:r>
              <a:rPr lang="en-US" altLang="en-US" sz="2400" dirty="0">
                <a:sym typeface="Symbol" panose="05050102010706020507" pitchFamily="18" charset="2"/>
              </a:rPr>
              <a:t>(1.3 cm/pulse)/(33.93 cm)(360 ) = </a:t>
            </a:r>
            <a:r>
              <a:rPr lang="en-US" altLang="en-US" sz="2400" i="1" dirty="0">
                <a:solidFill>
                  <a:srgbClr val="800000"/>
                </a:solidFill>
                <a:sym typeface="Symbol" panose="05050102010706020507" pitchFamily="18" charset="2"/>
              </a:rPr>
              <a:t>13.79/pulse</a:t>
            </a:r>
            <a:r>
              <a:rPr lang="en-US" altLang="en-US" sz="2400" dirty="0">
                <a:solidFill>
                  <a:srgbClr val="800000"/>
                </a:solidFill>
                <a:sym typeface="Symbol" panose="05050102010706020507" pitchFamily="18" charset="2"/>
              </a:rPr>
              <a:t> </a:t>
            </a:r>
            <a:endParaRPr lang="en-US" altLang="en-US" sz="2400" dirty="0">
              <a:solidFill>
                <a:srgbClr val="800000"/>
              </a:solidFill>
            </a:endParaRPr>
          </a:p>
        </p:txBody>
      </p:sp>
      <p:pic>
        <p:nvPicPr>
          <p:cNvPr id="36871" name="Picture 4">
            <a:extLst>
              <a:ext uri="{FF2B5EF4-FFF2-40B4-BE49-F238E27FC236}">
                <a16:creationId xmlns:a16="http://schemas.microsoft.com/office/drawing/2014/main" id="{35226645-90EF-082A-2279-ED58DFB30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676400"/>
            <a:ext cx="139858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6">
            <a:extLst>
              <a:ext uri="{FF2B5EF4-FFF2-40B4-BE49-F238E27FC236}">
                <a16:creationId xmlns:a16="http://schemas.microsoft.com/office/drawing/2014/main" id="{A06E890B-13A7-9B3A-570E-E2AAC3C99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509963"/>
            <a:ext cx="1479550"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Text Box 7">
            <a:extLst>
              <a:ext uri="{FF2B5EF4-FFF2-40B4-BE49-F238E27FC236}">
                <a16:creationId xmlns:a16="http://schemas.microsoft.com/office/drawing/2014/main" id="{94AC9459-88D9-0354-4D89-D6B6DC516039}"/>
              </a:ext>
            </a:extLst>
          </p:cNvPr>
          <p:cNvSpPr txBox="1">
            <a:spLocks noChangeArrowheads="1"/>
          </p:cNvSpPr>
          <p:nvPr/>
        </p:nvSpPr>
        <p:spPr bwMode="auto">
          <a:xfrm>
            <a:off x="2514600" y="6003925"/>
            <a:ext cx="6248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000" b="0"/>
              <a:t>http://www.scs.carleton.ca/~lanthier/teaching/COMP4900A/Notes/5%20-%20PositionEstimation.pdf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625" y="381000"/>
            <a:ext cx="8229600" cy="1143000"/>
          </a:xfrm>
        </p:spPr>
        <p:txBody>
          <a:bodyPr>
            <a:normAutofit/>
          </a:bodyPr>
          <a:lstStyle/>
          <a:p>
            <a:r>
              <a:rPr lang="en-US" b="1" dirty="0"/>
              <a:t>Lab 01 – Motion Control</a:t>
            </a:r>
          </a:p>
        </p:txBody>
      </p:sp>
      <p:grpSp>
        <p:nvGrpSpPr>
          <p:cNvPr id="3" name="Group 40"/>
          <p:cNvGrpSpPr>
            <a:grpSpLocks noGrp="1"/>
          </p:cNvGrpSpPr>
          <p:nvPr/>
        </p:nvGrpSpPr>
        <p:grpSpPr bwMode="auto">
          <a:xfrm>
            <a:off x="973586" y="1436010"/>
            <a:ext cx="7257642" cy="4846638"/>
            <a:chOff x="984" y="2057"/>
            <a:chExt cx="3893" cy="1594"/>
          </a:xfrm>
        </p:grpSpPr>
        <p:sp>
          <p:nvSpPr>
            <p:cNvPr id="4" name="Line 2"/>
            <p:cNvSpPr>
              <a:spLocks noChangeShapeType="1"/>
            </p:cNvSpPr>
            <p:nvPr/>
          </p:nvSpPr>
          <p:spPr bwMode="auto">
            <a:xfrm flipH="1">
              <a:off x="2171" y="2304"/>
              <a:ext cx="1507" cy="0"/>
            </a:xfrm>
            <a:prstGeom prst="line">
              <a:avLst/>
            </a:prstGeom>
            <a:noFill/>
            <a:ln w="19050">
              <a:solidFill>
                <a:schemeClr val="tx1"/>
              </a:solidFill>
              <a:round/>
              <a:headEnd type="triangle" w="med" len="med"/>
              <a:tailEnd/>
            </a:ln>
          </p:spPr>
          <p:txBody>
            <a:bodyPr/>
            <a:lstStyle/>
            <a:p>
              <a:endParaRPr lang="en-US"/>
            </a:p>
          </p:txBody>
        </p:sp>
        <p:sp>
          <p:nvSpPr>
            <p:cNvPr id="5" name="Rectangle 5"/>
            <p:cNvSpPr>
              <a:spLocks noChangeArrowheads="1"/>
            </p:cNvSpPr>
            <p:nvPr/>
          </p:nvSpPr>
          <p:spPr bwMode="auto">
            <a:xfrm>
              <a:off x="3714" y="3149"/>
              <a:ext cx="1153" cy="50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6" name="Rectangle 6"/>
            <p:cNvSpPr>
              <a:spLocks noChangeArrowheads="1"/>
            </p:cNvSpPr>
            <p:nvPr/>
          </p:nvSpPr>
          <p:spPr bwMode="auto">
            <a:xfrm>
              <a:off x="3714" y="2101"/>
              <a:ext cx="1153" cy="50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7" name="Rectangle 7"/>
            <p:cNvSpPr>
              <a:spLocks noChangeArrowheads="1"/>
            </p:cNvSpPr>
            <p:nvPr/>
          </p:nvSpPr>
          <p:spPr bwMode="auto">
            <a:xfrm>
              <a:off x="1011" y="2101"/>
              <a:ext cx="1155" cy="50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8" name="Rectangle 8"/>
            <p:cNvSpPr>
              <a:spLocks noChangeArrowheads="1"/>
            </p:cNvSpPr>
            <p:nvPr/>
          </p:nvSpPr>
          <p:spPr bwMode="auto">
            <a:xfrm>
              <a:off x="1011" y="3149"/>
              <a:ext cx="1155" cy="502"/>
            </a:xfrm>
            <a:prstGeom prst="rect">
              <a:avLst/>
            </a:prstGeom>
            <a:blipFill dpi="0" rotWithShape="0">
              <a:blip r:embed="rId3" cstate="print"/>
              <a:srcRect/>
              <a:tile tx="0" ty="0" sx="100000" sy="100000" flip="none" algn="tl"/>
            </a:blipFill>
            <a:ln w="9525">
              <a:noFill/>
              <a:miter lim="800000"/>
              <a:headEnd/>
              <a:tailEnd/>
            </a:ln>
          </p:spPr>
          <p:txBody>
            <a:bodyPr/>
            <a:lstStyle/>
            <a:p>
              <a:endParaRPr lang="en-US"/>
            </a:p>
          </p:txBody>
        </p:sp>
        <p:sp>
          <p:nvSpPr>
            <p:cNvPr id="9" name="Rectangle 9"/>
            <p:cNvSpPr>
              <a:spLocks noChangeArrowheads="1"/>
            </p:cNvSpPr>
            <p:nvPr/>
          </p:nvSpPr>
          <p:spPr bwMode="auto">
            <a:xfrm>
              <a:off x="2138" y="2308"/>
              <a:ext cx="1" cy="14"/>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10" name="Rectangle 10"/>
            <p:cNvSpPr>
              <a:spLocks noChangeArrowheads="1"/>
            </p:cNvSpPr>
            <p:nvPr/>
          </p:nvSpPr>
          <p:spPr bwMode="auto">
            <a:xfrm>
              <a:off x="3564" y="2308"/>
              <a:ext cx="1" cy="14"/>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11" name="Rectangle 11"/>
            <p:cNvSpPr>
              <a:spLocks noChangeArrowheads="1"/>
            </p:cNvSpPr>
            <p:nvPr/>
          </p:nvSpPr>
          <p:spPr bwMode="auto">
            <a:xfrm>
              <a:off x="4242" y="2559"/>
              <a:ext cx="14" cy="1"/>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12" name="Rectangle 12"/>
            <p:cNvSpPr>
              <a:spLocks noChangeArrowheads="1"/>
            </p:cNvSpPr>
            <p:nvPr/>
          </p:nvSpPr>
          <p:spPr bwMode="auto">
            <a:xfrm>
              <a:off x="4242" y="2987"/>
              <a:ext cx="14" cy="1"/>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13" name="Rectangle 13"/>
            <p:cNvSpPr>
              <a:spLocks noChangeArrowheads="1"/>
            </p:cNvSpPr>
            <p:nvPr/>
          </p:nvSpPr>
          <p:spPr bwMode="auto">
            <a:xfrm>
              <a:off x="1554" y="3149"/>
              <a:ext cx="14" cy="1"/>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14" name="Rectangle 14"/>
            <p:cNvSpPr>
              <a:spLocks noChangeArrowheads="1"/>
            </p:cNvSpPr>
            <p:nvPr/>
          </p:nvSpPr>
          <p:spPr bwMode="auto">
            <a:xfrm>
              <a:off x="1554" y="2677"/>
              <a:ext cx="14" cy="1"/>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15" name="Rectangle 15"/>
            <p:cNvSpPr>
              <a:spLocks noChangeArrowheads="1"/>
            </p:cNvSpPr>
            <p:nvPr/>
          </p:nvSpPr>
          <p:spPr bwMode="auto">
            <a:xfrm>
              <a:off x="2233" y="3356"/>
              <a:ext cx="1" cy="15"/>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16" name="Rectangle 16"/>
            <p:cNvSpPr>
              <a:spLocks noChangeArrowheads="1"/>
            </p:cNvSpPr>
            <p:nvPr/>
          </p:nvSpPr>
          <p:spPr bwMode="auto">
            <a:xfrm>
              <a:off x="2396" y="3356"/>
              <a:ext cx="1" cy="15"/>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17" name="Rectangle 17"/>
            <p:cNvSpPr>
              <a:spLocks noChangeArrowheads="1"/>
            </p:cNvSpPr>
            <p:nvPr/>
          </p:nvSpPr>
          <p:spPr bwMode="auto">
            <a:xfrm>
              <a:off x="3673" y="3105"/>
              <a:ext cx="1154" cy="502"/>
            </a:xfrm>
            <a:prstGeom prst="rect">
              <a:avLst/>
            </a:prstGeom>
            <a:solidFill>
              <a:srgbClr val="618FFD"/>
            </a:solidFill>
            <a:ln w="9525">
              <a:noFill/>
              <a:miter lim="800000"/>
              <a:headEnd/>
              <a:tailEnd/>
            </a:ln>
          </p:spPr>
          <p:txBody>
            <a:bodyPr/>
            <a:lstStyle/>
            <a:p>
              <a:endParaRPr lang="en-US"/>
            </a:p>
          </p:txBody>
        </p:sp>
        <p:sp>
          <p:nvSpPr>
            <p:cNvPr id="18" name="Rectangle 18"/>
            <p:cNvSpPr>
              <a:spLocks noChangeArrowheads="1"/>
            </p:cNvSpPr>
            <p:nvPr/>
          </p:nvSpPr>
          <p:spPr bwMode="auto">
            <a:xfrm>
              <a:off x="3723" y="2064"/>
              <a:ext cx="1154" cy="502"/>
            </a:xfrm>
            <a:prstGeom prst="rect">
              <a:avLst/>
            </a:prstGeom>
            <a:solidFill>
              <a:schemeClr val="hlink"/>
            </a:solidFill>
            <a:ln w="9525">
              <a:noFill/>
              <a:miter lim="800000"/>
              <a:headEnd/>
              <a:tailEnd/>
            </a:ln>
          </p:spPr>
          <p:txBody>
            <a:bodyPr/>
            <a:lstStyle/>
            <a:p>
              <a:endParaRPr lang="en-US"/>
            </a:p>
          </p:txBody>
        </p:sp>
        <p:sp>
          <p:nvSpPr>
            <p:cNvPr id="19" name="Rectangle 19"/>
            <p:cNvSpPr>
              <a:spLocks noChangeArrowheads="1"/>
            </p:cNvSpPr>
            <p:nvPr/>
          </p:nvSpPr>
          <p:spPr bwMode="auto">
            <a:xfrm>
              <a:off x="984" y="2057"/>
              <a:ext cx="1154" cy="502"/>
            </a:xfrm>
            <a:prstGeom prst="rect">
              <a:avLst/>
            </a:prstGeom>
            <a:solidFill>
              <a:schemeClr val="folHlink"/>
            </a:solidFill>
            <a:ln w="9525">
              <a:noFill/>
              <a:miter lim="800000"/>
              <a:headEnd/>
              <a:tailEnd/>
            </a:ln>
          </p:spPr>
          <p:txBody>
            <a:bodyPr/>
            <a:lstStyle/>
            <a:p>
              <a:endParaRPr lang="en-US"/>
            </a:p>
          </p:txBody>
        </p:sp>
        <p:sp>
          <p:nvSpPr>
            <p:cNvPr id="20" name="Rectangle 20"/>
            <p:cNvSpPr>
              <a:spLocks noChangeArrowheads="1"/>
            </p:cNvSpPr>
            <p:nvPr/>
          </p:nvSpPr>
          <p:spPr bwMode="auto">
            <a:xfrm>
              <a:off x="984" y="3105"/>
              <a:ext cx="1154" cy="502"/>
            </a:xfrm>
            <a:prstGeom prst="rect">
              <a:avLst/>
            </a:prstGeom>
            <a:solidFill>
              <a:srgbClr val="FFCC00"/>
            </a:solidFill>
            <a:ln w="9525">
              <a:noFill/>
              <a:miter lim="800000"/>
              <a:headEnd/>
              <a:tailEnd/>
            </a:ln>
          </p:spPr>
          <p:txBody>
            <a:bodyPr/>
            <a:lstStyle/>
            <a:p>
              <a:endParaRPr lang="en-US"/>
            </a:p>
          </p:txBody>
        </p:sp>
        <p:sp>
          <p:nvSpPr>
            <p:cNvPr id="21" name="Rectangle 21"/>
            <p:cNvSpPr>
              <a:spLocks noChangeArrowheads="1"/>
            </p:cNvSpPr>
            <p:nvPr/>
          </p:nvSpPr>
          <p:spPr bwMode="auto">
            <a:xfrm>
              <a:off x="2641" y="2145"/>
              <a:ext cx="564" cy="107"/>
            </a:xfrm>
            <a:prstGeom prst="rect">
              <a:avLst/>
            </a:prstGeom>
            <a:solidFill>
              <a:schemeClr val="bg1"/>
            </a:solidFill>
            <a:ln w="9525">
              <a:noFill/>
              <a:miter lim="800000"/>
              <a:headEnd/>
              <a:tailEnd/>
            </a:ln>
          </p:spPr>
          <p:txBody>
            <a:bodyPr wrap="none" lIns="0" tIns="0" rIns="0" bIns="0">
              <a:spAutoFit/>
            </a:bodyPr>
            <a:lstStyle/>
            <a:p>
              <a:pPr>
                <a:defRPr/>
              </a:pPr>
              <a:r>
                <a:rPr lang="en-US" sz="1700" b="0">
                  <a:solidFill>
                    <a:srgbClr val="000000"/>
                  </a:solidFill>
                </a:rPr>
                <a:t>"Position" </a:t>
              </a:r>
              <a:endParaRPr lang="en-US" sz="2400" b="0" i="1">
                <a:solidFill>
                  <a:srgbClr val="3C0023"/>
                </a:solidFill>
                <a:effectLst>
                  <a:outerShdw blurRad="38100" dist="38100" dir="2700000" algn="tl">
                    <a:srgbClr val="C0C0C0"/>
                  </a:outerShdw>
                </a:effectLst>
              </a:endParaRPr>
            </a:p>
          </p:txBody>
        </p:sp>
        <p:sp>
          <p:nvSpPr>
            <p:cNvPr id="22" name="Rectangle 22"/>
            <p:cNvSpPr>
              <a:spLocks noChangeArrowheads="1"/>
            </p:cNvSpPr>
            <p:nvPr/>
          </p:nvSpPr>
          <p:spPr bwMode="auto">
            <a:xfrm>
              <a:off x="2613" y="2352"/>
              <a:ext cx="635" cy="108"/>
            </a:xfrm>
            <a:prstGeom prst="rect">
              <a:avLst/>
            </a:prstGeom>
            <a:solidFill>
              <a:schemeClr val="bg1"/>
            </a:solidFill>
            <a:ln w="9525">
              <a:noFill/>
              <a:miter lim="800000"/>
              <a:headEnd/>
              <a:tailEnd/>
            </a:ln>
          </p:spPr>
          <p:txBody>
            <a:bodyPr wrap="none" lIns="0" tIns="0" rIns="0" bIns="0">
              <a:spAutoFit/>
            </a:bodyPr>
            <a:lstStyle/>
            <a:p>
              <a:pPr>
                <a:defRPr/>
              </a:pPr>
              <a:r>
                <a:rPr lang="en-US" sz="1700" b="0">
                  <a:solidFill>
                    <a:srgbClr val="000000"/>
                  </a:solidFill>
                </a:rPr>
                <a:t>Global Map</a:t>
              </a:r>
              <a:endParaRPr lang="en-US" sz="2400" b="0" i="1">
                <a:solidFill>
                  <a:srgbClr val="3C0023"/>
                </a:solidFill>
                <a:effectLst>
                  <a:outerShdw blurRad="38100" dist="38100" dir="2700000" algn="tl">
                    <a:srgbClr val="C0C0C0"/>
                  </a:outerShdw>
                </a:effectLst>
              </a:endParaRPr>
            </a:p>
          </p:txBody>
        </p:sp>
        <p:sp>
          <p:nvSpPr>
            <p:cNvPr id="23" name="Rectangle 23"/>
            <p:cNvSpPr>
              <a:spLocks noChangeArrowheads="1"/>
            </p:cNvSpPr>
            <p:nvPr/>
          </p:nvSpPr>
          <p:spPr bwMode="auto">
            <a:xfrm>
              <a:off x="1119" y="3280"/>
              <a:ext cx="864" cy="142"/>
            </a:xfrm>
            <a:prstGeom prst="rect">
              <a:avLst/>
            </a:prstGeom>
            <a:noFill/>
            <a:ln w="9525">
              <a:noFill/>
              <a:miter lim="800000"/>
              <a:headEnd/>
              <a:tailEnd/>
            </a:ln>
          </p:spPr>
          <p:txBody>
            <a:bodyPr wrap="none" lIns="0" tIns="0" rIns="0" bIns="0">
              <a:spAutoFit/>
            </a:bodyPr>
            <a:lstStyle/>
            <a:p>
              <a:pPr algn="ctr">
                <a:defRPr/>
              </a:pPr>
              <a:r>
                <a:rPr lang="en-US" sz="2800" b="1" dirty="0"/>
                <a:t>Perception</a:t>
              </a:r>
              <a:endParaRPr lang="en-US" sz="2800" b="1" i="1" dirty="0">
                <a:effectLst>
                  <a:outerShdw blurRad="38100" dist="38100" dir="2700000" algn="tl">
                    <a:srgbClr val="C0C0C0"/>
                  </a:outerShdw>
                </a:effectLst>
              </a:endParaRPr>
            </a:p>
          </p:txBody>
        </p:sp>
        <p:sp>
          <p:nvSpPr>
            <p:cNvPr id="24" name="Rectangle 24"/>
            <p:cNvSpPr>
              <a:spLocks noChangeArrowheads="1"/>
            </p:cNvSpPr>
            <p:nvPr/>
          </p:nvSpPr>
          <p:spPr bwMode="auto">
            <a:xfrm>
              <a:off x="3938" y="3219"/>
              <a:ext cx="636" cy="283"/>
            </a:xfrm>
            <a:prstGeom prst="rect">
              <a:avLst/>
            </a:prstGeom>
            <a:noFill/>
            <a:ln w="9525">
              <a:noFill/>
              <a:miter lim="800000"/>
              <a:headEnd/>
              <a:tailEnd/>
            </a:ln>
          </p:spPr>
          <p:txBody>
            <a:bodyPr wrap="none" lIns="0" tIns="0" rIns="0" bIns="0">
              <a:spAutoFit/>
            </a:bodyPr>
            <a:lstStyle/>
            <a:p>
              <a:pPr algn="ctr">
                <a:defRPr/>
              </a:pPr>
              <a:r>
                <a:rPr lang="en-US" sz="2800" b="1" dirty="0"/>
                <a:t>Motion </a:t>
              </a:r>
            </a:p>
            <a:p>
              <a:pPr algn="ctr">
                <a:defRPr/>
              </a:pPr>
              <a:r>
                <a:rPr lang="en-US" sz="2800" b="1" dirty="0"/>
                <a:t>Control</a:t>
              </a:r>
              <a:endParaRPr lang="en-US" sz="2800" b="1" i="1" dirty="0">
                <a:effectLst>
                  <a:outerShdw blurRad="38100" dist="38100" dir="2700000" algn="tl">
                    <a:srgbClr val="C0C0C0"/>
                  </a:outerShdw>
                </a:effectLst>
              </a:endParaRPr>
            </a:p>
          </p:txBody>
        </p:sp>
        <p:sp>
          <p:nvSpPr>
            <p:cNvPr id="25" name="Rectangle 25"/>
            <p:cNvSpPr>
              <a:spLocks noChangeArrowheads="1"/>
            </p:cNvSpPr>
            <p:nvPr/>
          </p:nvSpPr>
          <p:spPr bwMode="auto">
            <a:xfrm>
              <a:off x="3916" y="2257"/>
              <a:ext cx="768" cy="142"/>
            </a:xfrm>
            <a:prstGeom prst="rect">
              <a:avLst/>
            </a:prstGeom>
            <a:noFill/>
            <a:ln w="9525">
              <a:noFill/>
              <a:miter lim="800000"/>
              <a:headEnd/>
              <a:tailEnd/>
            </a:ln>
          </p:spPr>
          <p:txBody>
            <a:bodyPr wrap="none" lIns="0" tIns="0" rIns="0" bIns="0">
              <a:spAutoFit/>
            </a:bodyPr>
            <a:lstStyle/>
            <a:p>
              <a:pPr algn="ctr">
                <a:defRPr/>
              </a:pPr>
              <a:r>
                <a:rPr lang="en-US" sz="2800" b="1" dirty="0">
                  <a:solidFill>
                    <a:schemeClr val="bg1"/>
                  </a:solidFill>
                </a:rPr>
                <a:t>Cognition</a:t>
              </a:r>
              <a:endParaRPr lang="en-US" sz="2800" b="1" i="1" dirty="0">
                <a:solidFill>
                  <a:schemeClr val="bg1"/>
                </a:solidFill>
                <a:effectLst>
                  <a:outerShdw blurRad="38100" dist="38100" dir="2700000" algn="tl">
                    <a:srgbClr val="C0C0C0"/>
                  </a:outerShdw>
                </a:effectLst>
              </a:endParaRPr>
            </a:p>
          </p:txBody>
        </p:sp>
        <p:sp>
          <p:nvSpPr>
            <p:cNvPr id="26" name="Freeform 26"/>
            <p:cNvSpPr>
              <a:spLocks/>
            </p:cNvSpPr>
            <p:nvPr/>
          </p:nvSpPr>
          <p:spPr bwMode="auto">
            <a:xfrm>
              <a:off x="2382" y="3105"/>
              <a:ext cx="1060" cy="546"/>
            </a:xfrm>
            <a:custGeom>
              <a:avLst/>
              <a:gdLst>
                <a:gd name="T0" fmla="*/ 88 w 1148"/>
                <a:gd name="T1" fmla="*/ 44 h 546"/>
                <a:gd name="T2" fmla="*/ 0 w 1148"/>
                <a:gd name="T3" fmla="*/ 74 h 546"/>
                <a:gd name="T4" fmla="*/ 15 w 1148"/>
                <a:gd name="T5" fmla="*/ 207 h 546"/>
                <a:gd name="T6" fmla="*/ 59 w 1148"/>
                <a:gd name="T7" fmla="*/ 369 h 546"/>
                <a:gd name="T8" fmla="*/ 177 w 1148"/>
                <a:gd name="T9" fmla="*/ 473 h 546"/>
                <a:gd name="T10" fmla="*/ 309 w 1148"/>
                <a:gd name="T11" fmla="*/ 546 h 546"/>
                <a:gd name="T12" fmla="*/ 530 w 1148"/>
                <a:gd name="T13" fmla="*/ 532 h 546"/>
                <a:gd name="T14" fmla="*/ 765 w 1148"/>
                <a:gd name="T15" fmla="*/ 502 h 546"/>
                <a:gd name="T16" fmla="*/ 942 w 1148"/>
                <a:gd name="T17" fmla="*/ 458 h 546"/>
                <a:gd name="T18" fmla="*/ 1089 w 1148"/>
                <a:gd name="T19" fmla="*/ 399 h 546"/>
                <a:gd name="T20" fmla="*/ 1133 w 1148"/>
                <a:gd name="T21" fmla="*/ 325 h 546"/>
                <a:gd name="T22" fmla="*/ 1148 w 1148"/>
                <a:gd name="T23" fmla="*/ 251 h 546"/>
                <a:gd name="T24" fmla="*/ 1148 w 1148"/>
                <a:gd name="T25" fmla="*/ 162 h 546"/>
                <a:gd name="T26" fmla="*/ 1148 w 1148"/>
                <a:gd name="T27" fmla="*/ 89 h 546"/>
                <a:gd name="T28" fmla="*/ 1118 w 1148"/>
                <a:gd name="T29" fmla="*/ 30 h 546"/>
                <a:gd name="T30" fmla="*/ 1059 w 1148"/>
                <a:gd name="T31" fmla="*/ 0 h 546"/>
                <a:gd name="T32" fmla="*/ 942 w 1148"/>
                <a:gd name="T33" fmla="*/ 15 h 546"/>
                <a:gd name="T34" fmla="*/ 809 w 1148"/>
                <a:gd name="T35" fmla="*/ 44 h 546"/>
                <a:gd name="T36" fmla="*/ 662 w 1148"/>
                <a:gd name="T37" fmla="*/ 30 h 546"/>
                <a:gd name="T38" fmla="*/ 530 w 1148"/>
                <a:gd name="T39" fmla="*/ 15 h 546"/>
                <a:gd name="T40" fmla="*/ 383 w 1148"/>
                <a:gd name="T41" fmla="*/ 15 h 546"/>
                <a:gd name="T42" fmla="*/ 236 w 1148"/>
                <a:gd name="T43" fmla="*/ 15 h 546"/>
                <a:gd name="T44" fmla="*/ 206 w 1148"/>
                <a:gd name="T45" fmla="*/ 30 h 546"/>
                <a:gd name="T46" fmla="*/ 177 w 1148"/>
                <a:gd name="T47" fmla="*/ 44 h 546"/>
                <a:gd name="T48" fmla="*/ 88 w 1148"/>
                <a:gd name="T49" fmla="*/ 44 h 5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48"/>
                <a:gd name="T76" fmla="*/ 0 h 546"/>
                <a:gd name="T77" fmla="*/ 1148 w 1148"/>
                <a:gd name="T78" fmla="*/ 546 h 5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48" h="546">
                  <a:moveTo>
                    <a:pt x="88" y="44"/>
                  </a:moveTo>
                  <a:lnTo>
                    <a:pt x="0" y="74"/>
                  </a:lnTo>
                  <a:lnTo>
                    <a:pt x="15" y="207"/>
                  </a:lnTo>
                  <a:lnTo>
                    <a:pt x="59" y="369"/>
                  </a:lnTo>
                  <a:lnTo>
                    <a:pt x="177" y="473"/>
                  </a:lnTo>
                  <a:lnTo>
                    <a:pt x="309" y="546"/>
                  </a:lnTo>
                  <a:lnTo>
                    <a:pt x="530" y="532"/>
                  </a:lnTo>
                  <a:lnTo>
                    <a:pt x="765" y="502"/>
                  </a:lnTo>
                  <a:lnTo>
                    <a:pt x="942" y="458"/>
                  </a:lnTo>
                  <a:lnTo>
                    <a:pt x="1089" y="399"/>
                  </a:lnTo>
                  <a:lnTo>
                    <a:pt x="1133" y="325"/>
                  </a:lnTo>
                  <a:lnTo>
                    <a:pt x="1148" y="251"/>
                  </a:lnTo>
                  <a:lnTo>
                    <a:pt x="1148" y="162"/>
                  </a:lnTo>
                  <a:lnTo>
                    <a:pt x="1148" y="89"/>
                  </a:lnTo>
                  <a:lnTo>
                    <a:pt x="1118" y="30"/>
                  </a:lnTo>
                  <a:lnTo>
                    <a:pt x="1059" y="0"/>
                  </a:lnTo>
                  <a:lnTo>
                    <a:pt x="942" y="15"/>
                  </a:lnTo>
                  <a:lnTo>
                    <a:pt x="809" y="44"/>
                  </a:lnTo>
                  <a:lnTo>
                    <a:pt x="662" y="30"/>
                  </a:lnTo>
                  <a:lnTo>
                    <a:pt x="530" y="15"/>
                  </a:lnTo>
                  <a:lnTo>
                    <a:pt x="383" y="15"/>
                  </a:lnTo>
                  <a:lnTo>
                    <a:pt x="236" y="15"/>
                  </a:lnTo>
                  <a:lnTo>
                    <a:pt x="206" y="30"/>
                  </a:lnTo>
                  <a:lnTo>
                    <a:pt x="177" y="44"/>
                  </a:lnTo>
                  <a:lnTo>
                    <a:pt x="88" y="44"/>
                  </a:lnTo>
                  <a:close/>
                </a:path>
              </a:pathLst>
            </a:custGeom>
            <a:solidFill>
              <a:schemeClr val="bg2">
                <a:lumMod val="50000"/>
              </a:schemeClr>
            </a:solidFill>
            <a:ln w="9525">
              <a:noFill/>
              <a:round/>
              <a:headEnd/>
              <a:tailEnd/>
            </a:ln>
          </p:spPr>
          <p:txBody>
            <a:bodyPr/>
            <a:lstStyle/>
            <a:p>
              <a:endParaRPr lang="en-US" dirty="0"/>
            </a:p>
          </p:txBody>
        </p:sp>
        <p:sp>
          <p:nvSpPr>
            <p:cNvPr id="27" name="Rectangle 27"/>
            <p:cNvSpPr>
              <a:spLocks noChangeArrowheads="1"/>
            </p:cNvSpPr>
            <p:nvPr/>
          </p:nvSpPr>
          <p:spPr bwMode="auto">
            <a:xfrm>
              <a:off x="2546" y="3179"/>
              <a:ext cx="580" cy="96"/>
            </a:xfrm>
            <a:prstGeom prst="rect">
              <a:avLst/>
            </a:prstGeom>
            <a:noFill/>
            <a:ln w="9525">
              <a:noFill/>
              <a:miter lim="800000"/>
              <a:headEnd/>
              <a:tailEnd/>
            </a:ln>
          </p:spPr>
          <p:txBody>
            <a:bodyPr wrap="none" lIns="0" tIns="0" rIns="0" bIns="0">
              <a:spAutoFit/>
            </a:bodyPr>
            <a:lstStyle/>
            <a:p>
              <a:pPr>
                <a:defRPr/>
              </a:pPr>
              <a:r>
                <a:rPr lang="en-US" sz="1900" dirty="0">
                  <a:solidFill>
                    <a:schemeClr val="bg1"/>
                  </a:solidFill>
                </a:rPr>
                <a:t>Real World</a:t>
              </a:r>
              <a:endParaRPr lang="en-US" sz="2400" b="0" i="1" dirty="0">
                <a:solidFill>
                  <a:schemeClr val="bg1"/>
                </a:solidFill>
                <a:effectLst>
                  <a:outerShdw blurRad="38100" dist="38100" dir="2700000" algn="tl">
                    <a:srgbClr val="C0C0C0"/>
                  </a:outerShdw>
                </a:effectLst>
              </a:endParaRPr>
            </a:p>
          </p:txBody>
        </p:sp>
        <p:sp>
          <p:nvSpPr>
            <p:cNvPr id="28" name="Rectangle 28"/>
            <p:cNvSpPr>
              <a:spLocks noChangeArrowheads="1"/>
            </p:cNvSpPr>
            <p:nvPr/>
          </p:nvSpPr>
          <p:spPr bwMode="auto">
            <a:xfrm>
              <a:off x="2491" y="3326"/>
              <a:ext cx="682" cy="96"/>
            </a:xfrm>
            <a:prstGeom prst="rect">
              <a:avLst/>
            </a:prstGeom>
            <a:noFill/>
            <a:ln w="9525">
              <a:noFill/>
              <a:miter lim="800000"/>
              <a:headEnd/>
              <a:tailEnd/>
            </a:ln>
          </p:spPr>
          <p:txBody>
            <a:bodyPr wrap="none" lIns="0" tIns="0" rIns="0" bIns="0">
              <a:spAutoFit/>
            </a:bodyPr>
            <a:lstStyle/>
            <a:p>
              <a:pPr>
                <a:defRPr/>
              </a:pPr>
              <a:r>
                <a:rPr lang="en-US" sz="1900" dirty="0">
                  <a:solidFill>
                    <a:schemeClr val="bg1"/>
                  </a:solidFill>
                </a:rPr>
                <a:t>Environment</a:t>
              </a:r>
              <a:endParaRPr lang="en-US" sz="2400" b="0" i="1" dirty="0">
                <a:solidFill>
                  <a:schemeClr val="bg1"/>
                </a:solidFill>
                <a:effectLst>
                  <a:outerShdw blurRad="38100" dist="38100" dir="2700000" algn="tl">
                    <a:srgbClr val="C0C0C0"/>
                  </a:outerShdw>
                </a:effectLst>
              </a:endParaRPr>
            </a:p>
          </p:txBody>
        </p:sp>
        <p:sp>
          <p:nvSpPr>
            <p:cNvPr id="29" name="Rectangle 29"/>
            <p:cNvSpPr>
              <a:spLocks noChangeArrowheads="1"/>
            </p:cNvSpPr>
            <p:nvPr/>
          </p:nvSpPr>
          <p:spPr bwMode="auto">
            <a:xfrm>
              <a:off x="1089" y="2216"/>
              <a:ext cx="943" cy="142"/>
            </a:xfrm>
            <a:prstGeom prst="rect">
              <a:avLst/>
            </a:prstGeom>
            <a:noFill/>
            <a:ln w="9525">
              <a:noFill/>
              <a:miter lim="800000"/>
              <a:headEnd/>
              <a:tailEnd/>
            </a:ln>
          </p:spPr>
          <p:txBody>
            <a:bodyPr wrap="none" lIns="0" tIns="0" rIns="0" bIns="0">
              <a:spAutoFit/>
            </a:bodyPr>
            <a:lstStyle/>
            <a:p>
              <a:pPr algn="ctr">
                <a:defRPr/>
              </a:pPr>
              <a:r>
                <a:rPr lang="en-US" sz="2800" b="1" dirty="0">
                  <a:solidFill>
                    <a:schemeClr val="bg1"/>
                  </a:solidFill>
                </a:rPr>
                <a:t>Localization</a:t>
              </a:r>
              <a:endParaRPr lang="en-US" sz="2800" b="1" i="1" dirty="0">
                <a:solidFill>
                  <a:schemeClr val="bg1"/>
                </a:solidFill>
                <a:effectLst>
                  <a:outerShdw blurRad="38100" dist="38100" dir="2700000" algn="tl">
                    <a:srgbClr val="C0C0C0"/>
                  </a:outerShdw>
                </a:effectLst>
              </a:endParaRPr>
            </a:p>
          </p:txBody>
        </p:sp>
        <p:sp>
          <p:nvSpPr>
            <p:cNvPr id="30" name="Rectangle 30"/>
            <p:cNvSpPr>
              <a:spLocks noChangeArrowheads="1"/>
            </p:cNvSpPr>
            <p:nvPr/>
          </p:nvSpPr>
          <p:spPr bwMode="auto">
            <a:xfrm>
              <a:off x="3510" y="3356"/>
              <a:ext cx="0" cy="15"/>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31" name="Rectangle 31"/>
            <p:cNvSpPr>
              <a:spLocks noChangeArrowheads="1"/>
            </p:cNvSpPr>
            <p:nvPr/>
          </p:nvSpPr>
          <p:spPr bwMode="auto">
            <a:xfrm>
              <a:off x="3673" y="3356"/>
              <a:ext cx="1" cy="15"/>
            </a:xfrm>
            <a:prstGeom prst="rect">
              <a:avLst/>
            </a:prstGeom>
            <a:blipFill dpi="0" rotWithShape="0">
              <a:blip r:embed="rId4" cstate="print"/>
              <a:srcRect/>
              <a:tile tx="0" ty="0" sx="100000" sy="100000" flip="none" algn="tl"/>
            </a:blipFill>
            <a:ln w="9525">
              <a:noFill/>
              <a:miter lim="800000"/>
              <a:headEnd/>
              <a:tailEnd/>
            </a:ln>
          </p:spPr>
          <p:txBody>
            <a:bodyPr/>
            <a:lstStyle/>
            <a:p>
              <a:endParaRPr lang="en-US"/>
            </a:p>
          </p:txBody>
        </p:sp>
        <p:sp>
          <p:nvSpPr>
            <p:cNvPr id="32" name="Line 33"/>
            <p:cNvSpPr>
              <a:spLocks noChangeShapeType="1"/>
            </p:cNvSpPr>
            <p:nvPr/>
          </p:nvSpPr>
          <p:spPr bwMode="auto">
            <a:xfrm flipH="1">
              <a:off x="3412" y="3360"/>
              <a:ext cx="266" cy="0"/>
            </a:xfrm>
            <a:prstGeom prst="line">
              <a:avLst/>
            </a:prstGeom>
            <a:noFill/>
            <a:ln w="19050">
              <a:solidFill>
                <a:schemeClr val="tx1"/>
              </a:solidFill>
              <a:round/>
              <a:headEnd/>
              <a:tailEnd type="triangle" w="med" len="med"/>
            </a:ln>
          </p:spPr>
          <p:txBody>
            <a:bodyPr/>
            <a:lstStyle/>
            <a:p>
              <a:endParaRPr lang="en-US"/>
            </a:p>
          </p:txBody>
        </p:sp>
        <p:sp>
          <p:nvSpPr>
            <p:cNvPr id="33" name="Line 34"/>
            <p:cNvSpPr>
              <a:spLocks noChangeShapeType="1"/>
            </p:cNvSpPr>
            <p:nvPr/>
          </p:nvSpPr>
          <p:spPr bwMode="auto">
            <a:xfrm flipH="1">
              <a:off x="2127" y="3360"/>
              <a:ext cx="266" cy="0"/>
            </a:xfrm>
            <a:prstGeom prst="line">
              <a:avLst/>
            </a:prstGeom>
            <a:noFill/>
            <a:ln w="19050">
              <a:solidFill>
                <a:schemeClr val="tx1"/>
              </a:solidFill>
              <a:round/>
              <a:headEnd/>
              <a:tailEnd type="triangle" w="med" len="med"/>
            </a:ln>
          </p:spPr>
          <p:txBody>
            <a:bodyPr/>
            <a:lstStyle/>
            <a:p>
              <a:endParaRPr lang="en-US"/>
            </a:p>
          </p:txBody>
        </p:sp>
        <p:sp>
          <p:nvSpPr>
            <p:cNvPr id="34" name="Line 35"/>
            <p:cNvSpPr>
              <a:spLocks noChangeShapeType="1"/>
            </p:cNvSpPr>
            <p:nvPr/>
          </p:nvSpPr>
          <p:spPr bwMode="auto">
            <a:xfrm>
              <a:off x="4254" y="2592"/>
              <a:ext cx="0" cy="528"/>
            </a:xfrm>
            <a:prstGeom prst="line">
              <a:avLst/>
            </a:prstGeom>
            <a:noFill/>
            <a:ln w="19050">
              <a:solidFill>
                <a:schemeClr val="tx1"/>
              </a:solidFill>
              <a:round/>
              <a:headEnd/>
              <a:tailEnd type="triangle" w="med" len="med"/>
            </a:ln>
          </p:spPr>
          <p:txBody>
            <a:bodyPr/>
            <a:lstStyle/>
            <a:p>
              <a:endParaRPr lang="en-US"/>
            </a:p>
          </p:txBody>
        </p:sp>
        <p:sp>
          <p:nvSpPr>
            <p:cNvPr id="35" name="Rectangle 36"/>
            <p:cNvSpPr>
              <a:spLocks noChangeArrowheads="1"/>
            </p:cNvSpPr>
            <p:nvPr/>
          </p:nvSpPr>
          <p:spPr bwMode="auto">
            <a:xfrm>
              <a:off x="4121" y="2721"/>
              <a:ext cx="256" cy="108"/>
            </a:xfrm>
            <a:prstGeom prst="rect">
              <a:avLst/>
            </a:prstGeom>
            <a:solidFill>
              <a:schemeClr val="bg1"/>
            </a:solidFill>
            <a:ln w="9525">
              <a:noFill/>
              <a:miter lim="800000"/>
              <a:headEnd/>
              <a:tailEnd/>
            </a:ln>
          </p:spPr>
          <p:txBody>
            <a:bodyPr wrap="none" lIns="0" tIns="0" rIns="0" bIns="0">
              <a:spAutoFit/>
            </a:bodyPr>
            <a:lstStyle/>
            <a:p>
              <a:pPr>
                <a:defRPr/>
              </a:pPr>
              <a:r>
                <a:rPr lang="en-US" sz="1700" b="0">
                  <a:solidFill>
                    <a:srgbClr val="000000"/>
                  </a:solidFill>
                </a:rPr>
                <a:t>Path</a:t>
              </a:r>
              <a:endParaRPr lang="en-US" sz="2400" b="0" i="1">
                <a:solidFill>
                  <a:srgbClr val="3C0023"/>
                </a:solidFill>
                <a:effectLst>
                  <a:outerShdw blurRad="38100" dist="38100" dir="2700000" algn="tl">
                    <a:srgbClr val="C0C0C0"/>
                  </a:outerShdw>
                </a:effectLst>
              </a:endParaRPr>
            </a:p>
          </p:txBody>
        </p:sp>
        <p:sp>
          <p:nvSpPr>
            <p:cNvPr id="36" name="Line 37"/>
            <p:cNvSpPr>
              <a:spLocks noChangeShapeType="1"/>
            </p:cNvSpPr>
            <p:nvPr/>
          </p:nvSpPr>
          <p:spPr bwMode="auto">
            <a:xfrm>
              <a:off x="1551" y="2574"/>
              <a:ext cx="0" cy="528"/>
            </a:xfrm>
            <a:prstGeom prst="line">
              <a:avLst/>
            </a:prstGeom>
            <a:noFill/>
            <a:ln w="19050">
              <a:solidFill>
                <a:schemeClr val="tx1"/>
              </a:solidFill>
              <a:round/>
              <a:headEnd type="triangle" w="med" len="med"/>
              <a:tailEnd/>
            </a:ln>
          </p:spPr>
          <p:txBody>
            <a:bodyPr/>
            <a:lstStyle/>
            <a:p>
              <a:endParaRPr lang="en-US"/>
            </a:p>
          </p:txBody>
        </p:sp>
        <p:sp>
          <p:nvSpPr>
            <p:cNvPr id="37" name="Rectangle 38"/>
            <p:cNvSpPr>
              <a:spLocks noChangeArrowheads="1"/>
            </p:cNvSpPr>
            <p:nvPr/>
          </p:nvSpPr>
          <p:spPr bwMode="auto">
            <a:xfrm>
              <a:off x="1052" y="2692"/>
              <a:ext cx="1069" cy="108"/>
            </a:xfrm>
            <a:prstGeom prst="rect">
              <a:avLst/>
            </a:prstGeom>
            <a:solidFill>
              <a:schemeClr val="bg1"/>
            </a:solidFill>
            <a:ln w="9525">
              <a:noFill/>
              <a:miter lim="800000"/>
              <a:headEnd/>
              <a:tailEnd/>
            </a:ln>
          </p:spPr>
          <p:txBody>
            <a:bodyPr wrap="none" lIns="0" tIns="0" rIns="0" bIns="0">
              <a:spAutoFit/>
            </a:bodyPr>
            <a:lstStyle/>
            <a:p>
              <a:pPr>
                <a:defRPr/>
              </a:pPr>
              <a:r>
                <a:rPr lang="en-US" sz="1700" b="0">
                  <a:solidFill>
                    <a:srgbClr val="000000"/>
                  </a:solidFill>
                </a:rPr>
                <a:t>Environment Model</a:t>
              </a:r>
              <a:endParaRPr lang="en-US" sz="2400" b="0" i="1">
                <a:solidFill>
                  <a:srgbClr val="3C0023"/>
                </a:solidFill>
                <a:effectLst>
                  <a:outerShdw blurRad="38100" dist="38100" dir="2700000" algn="tl">
                    <a:srgbClr val="C0C0C0"/>
                  </a:outerShdw>
                </a:effectLst>
              </a:endParaRPr>
            </a:p>
          </p:txBody>
        </p:sp>
        <p:sp>
          <p:nvSpPr>
            <p:cNvPr id="38" name="Rectangle 39"/>
            <p:cNvSpPr>
              <a:spLocks noChangeArrowheads="1"/>
            </p:cNvSpPr>
            <p:nvPr/>
          </p:nvSpPr>
          <p:spPr bwMode="auto">
            <a:xfrm>
              <a:off x="1296" y="2824"/>
              <a:ext cx="573" cy="108"/>
            </a:xfrm>
            <a:prstGeom prst="rect">
              <a:avLst/>
            </a:prstGeom>
            <a:solidFill>
              <a:schemeClr val="bg1"/>
            </a:solidFill>
            <a:ln w="9525">
              <a:noFill/>
              <a:miter lim="800000"/>
              <a:headEnd/>
              <a:tailEnd/>
            </a:ln>
          </p:spPr>
          <p:txBody>
            <a:bodyPr wrap="none" lIns="0" tIns="0" rIns="0" bIns="0">
              <a:spAutoFit/>
            </a:bodyPr>
            <a:lstStyle/>
            <a:p>
              <a:pPr>
                <a:defRPr/>
              </a:pPr>
              <a:r>
                <a:rPr lang="en-US" sz="1700" b="0">
                  <a:solidFill>
                    <a:srgbClr val="000000"/>
                  </a:solidFill>
                </a:rPr>
                <a:t>Local Map</a:t>
              </a:r>
              <a:endParaRPr lang="en-US" sz="2400" b="0" i="1">
                <a:solidFill>
                  <a:srgbClr val="3C0023"/>
                </a:solidFill>
                <a:effectLst>
                  <a:outerShdw blurRad="38100" dist="38100" dir="2700000" algn="tl">
                    <a:srgbClr val="C0C0C0"/>
                  </a:outerShdw>
                </a:effectLst>
              </a:endParaRPr>
            </a:p>
          </p:txBody>
        </p:sp>
      </p:grpSp>
    </p:spTree>
    <p:extLst>
      <p:ext uri="{BB962C8B-B14F-4D97-AF65-F5344CB8AC3E}">
        <p14:creationId xmlns:p14="http://schemas.microsoft.com/office/powerpoint/2010/main" val="215410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Rectangle 2">
            <a:extLst>
              <a:ext uri="{FF2B5EF4-FFF2-40B4-BE49-F238E27FC236}">
                <a16:creationId xmlns:a16="http://schemas.microsoft.com/office/drawing/2014/main" id="{C1749E89-4BD3-CF96-D193-A7466A826819}"/>
              </a:ext>
            </a:extLst>
          </p:cNvPr>
          <p:cNvSpPr>
            <a:spLocks noGrp="1" noChangeArrowheads="1"/>
          </p:cNvSpPr>
          <p:nvPr>
            <p:ph type="title"/>
          </p:nvPr>
        </p:nvSpPr>
        <p:spPr>
          <a:xfrm>
            <a:off x="457200" y="457200"/>
            <a:ext cx="8305800" cy="1066800"/>
          </a:xfrm>
        </p:spPr>
        <p:txBody>
          <a:bodyPr>
            <a:noAutofit/>
          </a:bodyPr>
          <a:lstStyle/>
          <a:p>
            <a:pPr eaLnBrk="1" hangingPunct="1"/>
            <a:r>
              <a:rPr lang="en-US" altLang="en-US" sz="3600" dirty="0"/>
              <a:t>Encoders;</a:t>
            </a:r>
            <a:br>
              <a:rPr lang="en-US" altLang="en-US" sz="3600" dirty="0"/>
            </a:br>
            <a:r>
              <a:rPr lang="en-US" altLang="en-US" sz="3600" dirty="0"/>
              <a:t>Measuring turn angle</a:t>
            </a:r>
          </a:p>
        </p:txBody>
      </p:sp>
      <p:sp>
        <p:nvSpPr>
          <p:cNvPr id="37894" name="Rectangle 3">
            <a:extLst>
              <a:ext uri="{FF2B5EF4-FFF2-40B4-BE49-F238E27FC236}">
                <a16:creationId xmlns:a16="http://schemas.microsoft.com/office/drawing/2014/main" id="{45DA72E2-9C3D-ADC6-1AD4-16E23C41D20B}"/>
              </a:ext>
            </a:extLst>
          </p:cNvPr>
          <p:cNvSpPr>
            <a:spLocks noGrp="1" noChangeArrowheads="1"/>
          </p:cNvSpPr>
          <p:nvPr>
            <p:ph type="body" idx="1"/>
          </p:nvPr>
        </p:nvSpPr>
        <p:spPr>
          <a:xfrm>
            <a:off x="457200" y="1600200"/>
            <a:ext cx="5410200" cy="4953000"/>
          </a:xfrm>
        </p:spPr>
        <p:txBody>
          <a:bodyPr/>
          <a:lstStyle/>
          <a:p>
            <a:pPr eaLnBrk="1" hangingPunct="1">
              <a:lnSpc>
                <a:spcPct val="120000"/>
              </a:lnSpc>
              <a:buFont typeface="Wingdings" panose="05000000000000000000" pitchFamily="2" charset="2"/>
              <a:buNone/>
            </a:pPr>
            <a:r>
              <a:rPr lang="en-US" altLang="en-US" sz="2000"/>
              <a:t>When the wheel velocities are not equal</a:t>
            </a:r>
          </a:p>
          <a:p>
            <a:pPr lvl="1" eaLnBrk="1" hangingPunct="1">
              <a:lnSpc>
                <a:spcPct val="120000"/>
              </a:lnSpc>
            </a:pPr>
            <a:r>
              <a:rPr lang="en-US" altLang="en-US" sz="2000"/>
              <a:t>Each wheel traces out a circle with a different circumference</a:t>
            </a:r>
          </a:p>
          <a:p>
            <a:pPr lvl="1" eaLnBrk="1" hangingPunct="1">
              <a:lnSpc>
                <a:spcPct val="120000"/>
              </a:lnSpc>
            </a:pPr>
            <a:r>
              <a:rPr lang="en-US" altLang="en-US" sz="2000"/>
              <a:t>The diameter of the robot L = 10.8 cm</a:t>
            </a:r>
          </a:p>
          <a:p>
            <a:pPr lvl="1" eaLnBrk="1" hangingPunct="1">
              <a:lnSpc>
                <a:spcPct val="120000"/>
              </a:lnSpc>
            </a:pPr>
            <a:r>
              <a:rPr lang="en-US" altLang="en-US" sz="2000"/>
              <a:t>Length of the inner arch (left wheel) </a:t>
            </a:r>
            <a:r>
              <a:rPr lang="en-US" altLang="en-US" sz="2000">
                <a:sym typeface="Symbol" panose="05050102010706020507" pitchFamily="18" charset="2"/>
              </a:rPr>
              <a:t></a:t>
            </a:r>
            <a:r>
              <a:rPr lang="en-US" altLang="en-US" sz="2000"/>
              <a:t>  s</a:t>
            </a:r>
            <a:r>
              <a:rPr lang="en-US" altLang="en-US" sz="2000" baseline="-25000"/>
              <a:t>2</a:t>
            </a:r>
            <a:r>
              <a:rPr lang="en-US" altLang="en-US" sz="2000"/>
              <a:t> = r</a:t>
            </a:r>
            <a:r>
              <a:rPr lang="en-US" altLang="en-US" sz="2000" baseline="-25000"/>
              <a:t>in</a:t>
            </a:r>
            <a:r>
              <a:rPr lang="en-US" altLang="en-US" sz="2000"/>
              <a:t> </a:t>
            </a:r>
            <a:r>
              <a:rPr lang="en-US" altLang="en-US" sz="2000">
                <a:sym typeface="Symbol" panose="05050102010706020507" pitchFamily="18" charset="2"/>
              </a:rPr>
              <a:t></a:t>
            </a:r>
          </a:p>
          <a:p>
            <a:pPr lvl="1" eaLnBrk="1" hangingPunct="1">
              <a:lnSpc>
                <a:spcPct val="120000"/>
              </a:lnSpc>
            </a:pPr>
            <a:r>
              <a:rPr lang="en-US" altLang="en-US" sz="2000"/>
              <a:t>Length of the outer arch (right wheel) </a:t>
            </a:r>
            <a:r>
              <a:rPr lang="en-US" altLang="en-US" sz="2000">
                <a:sym typeface="Symbol" panose="05050102010706020507" pitchFamily="18" charset="2"/>
              </a:rPr>
              <a:t></a:t>
            </a:r>
            <a:r>
              <a:rPr lang="en-US" altLang="en-US" sz="2000"/>
              <a:t> s</a:t>
            </a:r>
            <a:r>
              <a:rPr lang="en-US" altLang="en-US" sz="2000" baseline="-25000"/>
              <a:t>1</a:t>
            </a:r>
            <a:r>
              <a:rPr lang="en-US" altLang="en-US" sz="2000"/>
              <a:t> = (r</a:t>
            </a:r>
            <a:r>
              <a:rPr lang="en-US" altLang="en-US" sz="2000" baseline="-25000"/>
              <a:t>in</a:t>
            </a:r>
            <a:r>
              <a:rPr lang="en-US" altLang="en-US" sz="2000"/>
              <a:t> + L)</a:t>
            </a:r>
            <a:r>
              <a:rPr lang="en-US" altLang="en-US" sz="2000">
                <a:sym typeface="Symbol" panose="05050102010706020507" pitchFamily="18" charset="2"/>
              </a:rPr>
              <a:t> = s</a:t>
            </a:r>
            <a:r>
              <a:rPr lang="en-US" altLang="en-US" sz="2000" baseline="-25000">
                <a:sym typeface="Symbol" panose="05050102010706020507" pitchFamily="18" charset="2"/>
              </a:rPr>
              <a:t>2</a:t>
            </a:r>
            <a:r>
              <a:rPr lang="en-US" altLang="en-US" sz="2000">
                <a:sym typeface="Symbol" panose="05050102010706020507" pitchFamily="18" charset="2"/>
              </a:rPr>
              <a:t> + L </a:t>
            </a:r>
          </a:p>
          <a:p>
            <a:pPr lvl="1" eaLnBrk="1" hangingPunct="1">
              <a:lnSpc>
                <a:spcPct val="120000"/>
              </a:lnSpc>
            </a:pPr>
            <a:r>
              <a:rPr lang="en-US" altLang="en-US" sz="2000">
                <a:sym typeface="Symbol" panose="05050102010706020507" pitchFamily="18" charset="2"/>
              </a:rPr>
              <a:t>So  = (s</a:t>
            </a:r>
            <a:r>
              <a:rPr lang="en-US" altLang="en-US" sz="2000" baseline="-25000">
                <a:sym typeface="Symbol" panose="05050102010706020507" pitchFamily="18" charset="2"/>
              </a:rPr>
              <a:t>1</a:t>
            </a:r>
            <a:r>
              <a:rPr lang="en-US" altLang="en-US" sz="2000">
                <a:sym typeface="Symbol" panose="05050102010706020507" pitchFamily="18" charset="2"/>
              </a:rPr>
              <a:t> – s</a:t>
            </a:r>
            <a:r>
              <a:rPr lang="en-US" altLang="en-US" sz="2000" baseline="-25000">
                <a:sym typeface="Symbol" panose="05050102010706020507" pitchFamily="18" charset="2"/>
              </a:rPr>
              <a:t>2</a:t>
            </a:r>
            <a:r>
              <a:rPr lang="en-US" altLang="en-US" sz="2000">
                <a:sym typeface="Symbol" panose="05050102010706020507" pitchFamily="18" charset="2"/>
              </a:rPr>
              <a:t>)/L</a:t>
            </a:r>
          </a:p>
          <a:p>
            <a:pPr lvl="1" eaLnBrk="1" hangingPunct="1">
              <a:lnSpc>
                <a:spcPct val="120000"/>
              </a:lnSpc>
            </a:pPr>
            <a:r>
              <a:rPr lang="en-US" altLang="en-US" sz="2000">
                <a:sym typeface="Symbol" panose="05050102010706020507" pitchFamily="18" charset="2"/>
              </a:rPr>
              <a:t>The length of the arcs can be described in terms of the encoder pulses for the right  (p</a:t>
            </a:r>
            <a:r>
              <a:rPr lang="en-US" altLang="en-US" sz="2000" baseline="-25000">
                <a:sym typeface="Symbol" panose="05050102010706020507" pitchFamily="18" charset="2"/>
              </a:rPr>
              <a:t>1</a:t>
            </a:r>
            <a:r>
              <a:rPr lang="en-US" altLang="en-US" sz="2000">
                <a:sym typeface="Symbol" panose="05050102010706020507" pitchFamily="18" charset="2"/>
              </a:rPr>
              <a:t>) and left (p</a:t>
            </a:r>
            <a:r>
              <a:rPr lang="en-US" altLang="en-US" sz="2000" baseline="-25000">
                <a:sym typeface="Symbol" panose="05050102010706020507" pitchFamily="18" charset="2"/>
              </a:rPr>
              <a:t>2</a:t>
            </a:r>
            <a:r>
              <a:rPr lang="en-US" altLang="en-US" sz="2000">
                <a:sym typeface="Symbol" panose="05050102010706020507" pitchFamily="18" charset="2"/>
              </a:rPr>
              <a:t>) wheels.</a:t>
            </a:r>
          </a:p>
        </p:txBody>
      </p:sp>
      <p:pic>
        <p:nvPicPr>
          <p:cNvPr id="37895" name="Picture 7">
            <a:extLst>
              <a:ext uri="{FF2B5EF4-FFF2-40B4-BE49-F238E27FC236}">
                <a16:creationId xmlns:a16="http://schemas.microsoft.com/office/drawing/2014/main" id="{7BD454CC-EF48-4CE1-2535-0555C78BE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438400"/>
            <a:ext cx="274320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a:extLst>
              <a:ext uri="{FF2B5EF4-FFF2-40B4-BE49-F238E27FC236}">
                <a16:creationId xmlns:a16="http://schemas.microsoft.com/office/drawing/2014/main" id="{CF96130F-D87E-0651-0D38-26A60AA66575}"/>
              </a:ext>
            </a:extLst>
          </p:cNvPr>
          <p:cNvSpPr>
            <a:spLocks noGrp="1" noChangeArrowheads="1"/>
          </p:cNvSpPr>
          <p:nvPr>
            <p:ph type="title"/>
          </p:nvPr>
        </p:nvSpPr>
        <p:spPr>
          <a:xfrm>
            <a:off x="457200" y="457200"/>
            <a:ext cx="8229600" cy="990600"/>
          </a:xfrm>
        </p:spPr>
        <p:txBody>
          <a:bodyPr>
            <a:normAutofit fontScale="90000"/>
          </a:bodyPr>
          <a:lstStyle/>
          <a:p>
            <a:pPr eaLnBrk="1" hangingPunct="1"/>
            <a:r>
              <a:rPr lang="en-US" altLang="en-US" sz="3500"/>
              <a:t>Encoders:</a:t>
            </a:r>
            <a:br>
              <a:rPr lang="en-US" altLang="en-US" sz="3500"/>
            </a:br>
            <a:r>
              <a:rPr lang="en-US" altLang="en-US" sz="3500"/>
              <a:t>Measuring turn angle, cont.</a:t>
            </a:r>
          </a:p>
        </p:txBody>
      </p:sp>
      <p:sp>
        <p:nvSpPr>
          <p:cNvPr id="38918" name="Rectangle 3">
            <a:extLst>
              <a:ext uri="{FF2B5EF4-FFF2-40B4-BE49-F238E27FC236}">
                <a16:creationId xmlns:a16="http://schemas.microsoft.com/office/drawing/2014/main" id="{64B338F3-8E35-1BE4-FEA0-2BFEA3B21ACB}"/>
              </a:ext>
            </a:extLst>
          </p:cNvPr>
          <p:cNvSpPr>
            <a:spLocks noGrp="1" noChangeArrowheads="1"/>
          </p:cNvSpPr>
          <p:nvPr>
            <p:ph type="body" idx="1"/>
          </p:nvPr>
        </p:nvSpPr>
        <p:spPr>
          <a:xfrm>
            <a:off x="457200" y="1600200"/>
            <a:ext cx="8229600" cy="4038600"/>
          </a:xfrm>
        </p:spPr>
        <p:txBody>
          <a:bodyPr/>
          <a:lstStyle/>
          <a:p>
            <a:pPr eaLnBrk="1" hangingPunct="1">
              <a:lnSpc>
                <a:spcPct val="120000"/>
              </a:lnSpc>
            </a:pPr>
            <a:r>
              <a:rPr lang="en-US" altLang="en-US" sz="2200" dirty="0"/>
              <a:t>the difference in the encoder pulses, </a:t>
            </a:r>
            <a:r>
              <a:rPr lang="en-US" altLang="en-US" sz="2200" dirty="0">
                <a:solidFill>
                  <a:srgbClr val="800000"/>
                </a:solidFill>
              </a:rPr>
              <a:t>p</a:t>
            </a:r>
            <a:r>
              <a:rPr lang="en-US" altLang="en-US" sz="2200" baseline="-25000" dirty="0">
                <a:solidFill>
                  <a:srgbClr val="800000"/>
                </a:solidFill>
                <a:sym typeface="Symbol" panose="05050102010706020507" pitchFamily="18" charset="2"/>
              </a:rPr>
              <a:t></a:t>
            </a:r>
            <a:r>
              <a:rPr lang="en-US" altLang="en-US" sz="2200" dirty="0">
                <a:solidFill>
                  <a:srgbClr val="800000"/>
                </a:solidFill>
                <a:sym typeface="Symbol" panose="05050102010706020507" pitchFamily="18" charset="2"/>
              </a:rPr>
              <a:t> = p</a:t>
            </a:r>
            <a:r>
              <a:rPr lang="en-US" altLang="en-US" sz="2200" baseline="-25000" dirty="0">
                <a:solidFill>
                  <a:srgbClr val="800000"/>
                </a:solidFill>
                <a:sym typeface="Symbol" panose="05050102010706020507" pitchFamily="18" charset="2"/>
              </a:rPr>
              <a:t>1</a:t>
            </a:r>
            <a:r>
              <a:rPr lang="en-US" altLang="en-US" sz="2200" dirty="0">
                <a:solidFill>
                  <a:srgbClr val="800000"/>
                </a:solidFill>
                <a:sym typeface="Symbol" panose="05050102010706020507" pitchFamily="18" charset="2"/>
              </a:rPr>
              <a:t> – p</a:t>
            </a:r>
            <a:r>
              <a:rPr lang="en-US" altLang="en-US" sz="2200" baseline="-25000" dirty="0">
                <a:solidFill>
                  <a:srgbClr val="800000"/>
                </a:solidFill>
                <a:sym typeface="Symbol" panose="05050102010706020507" pitchFamily="18" charset="2"/>
              </a:rPr>
              <a:t>2</a:t>
            </a:r>
            <a:r>
              <a:rPr lang="en-US" altLang="en-US" sz="2200" dirty="0">
                <a:solidFill>
                  <a:srgbClr val="800000"/>
                </a:solidFill>
                <a:sym typeface="Symbol" panose="05050102010706020507" pitchFamily="18" charset="2"/>
              </a:rPr>
              <a:t> </a:t>
            </a:r>
          </a:p>
          <a:p>
            <a:pPr eaLnBrk="1" hangingPunct="1">
              <a:lnSpc>
                <a:spcPct val="120000"/>
              </a:lnSpc>
            </a:pPr>
            <a:r>
              <a:rPr lang="en-US" altLang="en-US" sz="2200" dirty="0">
                <a:sym typeface="Symbol" panose="05050102010706020507" pitchFamily="18" charset="2"/>
              </a:rPr>
              <a:t>Using this to find the change in the angle</a:t>
            </a:r>
          </a:p>
          <a:p>
            <a:pPr algn="ctr" eaLnBrk="1" hangingPunct="1">
              <a:lnSpc>
                <a:spcPct val="120000"/>
              </a:lnSpc>
              <a:buFont typeface="Wingdings" panose="05000000000000000000" pitchFamily="2" charset="2"/>
              <a:buNone/>
            </a:pPr>
            <a:r>
              <a:rPr lang="en-US" altLang="en-US" sz="2200" dirty="0">
                <a:sym typeface="Symbol" panose="05050102010706020507" pitchFamily="18" charset="2"/>
              </a:rPr>
              <a:t> = (</a:t>
            </a:r>
            <a:r>
              <a:rPr lang="en-US" altLang="en-US" sz="2200" dirty="0"/>
              <a:t>p</a:t>
            </a:r>
            <a:r>
              <a:rPr lang="en-US" altLang="en-US" sz="2200" baseline="-25000" dirty="0">
                <a:sym typeface="Symbol" panose="05050102010706020507" pitchFamily="18" charset="2"/>
              </a:rPr>
              <a:t></a:t>
            </a:r>
            <a:r>
              <a:rPr lang="en-US" altLang="en-US" sz="2200" dirty="0">
                <a:sym typeface="Symbol" panose="05050102010706020507" pitchFamily="18" charset="2"/>
              </a:rPr>
              <a:t>)(1.3 cm/pulse)/10.8 cm</a:t>
            </a:r>
          </a:p>
          <a:p>
            <a:pPr algn="ctr" eaLnBrk="1" hangingPunct="1">
              <a:lnSpc>
                <a:spcPct val="120000"/>
              </a:lnSpc>
              <a:buFont typeface="Wingdings" panose="05000000000000000000" pitchFamily="2" charset="2"/>
              <a:buNone/>
            </a:pPr>
            <a:r>
              <a:rPr lang="en-US" altLang="en-US" sz="2200" dirty="0">
                <a:sym typeface="Symbol" panose="05050102010706020507" pitchFamily="18" charset="2"/>
              </a:rPr>
              <a:t>= 0.12037 </a:t>
            </a:r>
            <a:r>
              <a:rPr lang="en-US" altLang="en-US" sz="2200" dirty="0"/>
              <a:t>p</a:t>
            </a:r>
            <a:r>
              <a:rPr lang="en-US" altLang="en-US" sz="2200" baseline="-25000" dirty="0">
                <a:sym typeface="Symbol" panose="05050102010706020507" pitchFamily="18" charset="2"/>
              </a:rPr>
              <a:t></a:t>
            </a:r>
            <a:r>
              <a:rPr lang="en-US" altLang="en-US" sz="2200" dirty="0">
                <a:sym typeface="Symbol" panose="05050102010706020507" pitchFamily="18" charset="2"/>
              </a:rPr>
              <a:t> radians =(6.897) </a:t>
            </a:r>
            <a:r>
              <a:rPr lang="en-US" altLang="en-US" sz="2200" dirty="0"/>
              <a:t>p</a:t>
            </a:r>
            <a:r>
              <a:rPr lang="en-US" altLang="en-US" sz="2200" baseline="-25000" dirty="0">
                <a:sym typeface="Symbol" panose="05050102010706020507" pitchFamily="18" charset="2"/>
              </a:rPr>
              <a:t></a:t>
            </a:r>
            <a:r>
              <a:rPr lang="en-US" altLang="en-US" sz="2200" dirty="0">
                <a:sym typeface="Symbol" panose="05050102010706020507" pitchFamily="18" charset="2"/>
              </a:rPr>
              <a:t></a:t>
            </a:r>
          </a:p>
          <a:p>
            <a:pPr eaLnBrk="1" hangingPunct="1">
              <a:lnSpc>
                <a:spcPct val="120000"/>
              </a:lnSpc>
            </a:pPr>
            <a:r>
              <a:rPr lang="en-US" altLang="en-US" sz="2200" dirty="0">
                <a:sym typeface="Symbol" panose="05050102010706020507" pitchFamily="18" charset="2"/>
              </a:rPr>
              <a:t> Note that when the pulses of both wheels are equal (i.e. same velocity),  = 6.897 </a:t>
            </a:r>
            <a:r>
              <a:rPr lang="en-US" altLang="en-US" sz="2200" dirty="0"/>
              <a:t>p</a:t>
            </a:r>
            <a:r>
              <a:rPr lang="en-US" altLang="en-US" sz="2200" baseline="-25000" dirty="0">
                <a:sym typeface="Symbol" panose="05050102010706020507" pitchFamily="18" charset="2"/>
              </a:rPr>
              <a:t></a:t>
            </a:r>
            <a:r>
              <a:rPr lang="en-US" altLang="en-US" sz="2200" dirty="0">
                <a:sym typeface="Symbol" panose="05050102010706020507" pitchFamily="18" charset="2"/>
              </a:rPr>
              <a:t> = (6.897)(2p</a:t>
            </a:r>
            <a:r>
              <a:rPr lang="en-US" altLang="en-US" sz="2200" baseline="-25000" dirty="0">
                <a:sym typeface="Symbol" panose="05050102010706020507" pitchFamily="18" charset="2"/>
              </a:rPr>
              <a:t>1</a:t>
            </a:r>
            <a:r>
              <a:rPr lang="en-US" altLang="en-US" sz="2200" dirty="0">
                <a:sym typeface="Symbol" panose="05050102010706020507" pitchFamily="18" charset="2"/>
              </a:rPr>
              <a:t>) = 13.79 p</a:t>
            </a:r>
            <a:r>
              <a:rPr lang="en-US" altLang="en-US" sz="2200" baseline="-25000" dirty="0">
                <a:sym typeface="Symbol" panose="05050102010706020507" pitchFamily="18" charset="2"/>
              </a:rPr>
              <a:t>1</a:t>
            </a:r>
            <a:r>
              <a:rPr lang="en-US" altLang="en-US" sz="2200" dirty="0">
                <a:sym typeface="Symbol" panose="05050102010706020507" pitchFamily="18" charset="2"/>
              </a:rPr>
              <a:t></a:t>
            </a:r>
          </a:p>
          <a:p>
            <a:pPr eaLnBrk="1" hangingPunct="1">
              <a:lnSpc>
                <a:spcPct val="120000"/>
              </a:lnSpc>
            </a:pPr>
            <a:r>
              <a:rPr lang="en-US" altLang="en-US" sz="2200" dirty="0">
                <a:sym typeface="Symbol" panose="05050102010706020507" pitchFamily="18" charset="2"/>
              </a:rPr>
              <a:t>To find the (x, y) position of the robot substitute encoder pulses for velocities in the forward kinematic equations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a:extLst>
              <a:ext uri="{FF2B5EF4-FFF2-40B4-BE49-F238E27FC236}">
                <a16:creationId xmlns:a16="http://schemas.microsoft.com/office/drawing/2014/main" id="{F0ECC5E3-E5EE-07A0-4405-286B471939E7}"/>
              </a:ext>
            </a:extLst>
          </p:cNvPr>
          <p:cNvSpPr>
            <a:spLocks noGrp="1" noChangeArrowheads="1"/>
          </p:cNvSpPr>
          <p:nvPr>
            <p:ph type="title"/>
          </p:nvPr>
        </p:nvSpPr>
        <p:spPr>
          <a:xfrm>
            <a:off x="457200" y="685800"/>
            <a:ext cx="8229600" cy="609600"/>
          </a:xfrm>
        </p:spPr>
        <p:txBody>
          <a:bodyPr>
            <a:normAutofit fontScale="90000"/>
          </a:bodyPr>
          <a:lstStyle/>
          <a:p>
            <a:pPr eaLnBrk="1" hangingPunct="1"/>
            <a:r>
              <a:rPr lang="en-US" altLang="en-US" sz="3500" dirty="0"/>
              <a:t>Feedback Control Example</a:t>
            </a:r>
          </a:p>
        </p:txBody>
      </p:sp>
      <p:pic>
        <p:nvPicPr>
          <p:cNvPr id="41990" name="Picture 3">
            <a:extLst>
              <a:ext uri="{FF2B5EF4-FFF2-40B4-BE49-F238E27FC236}">
                <a16:creationId xmlns:a16="http://schemas.microsoft.com/office/drawing/2014/main" id="{AD88B0D5-EAA1-63E3-AEF0-FF813000E32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t="5974" r="26414"/>
          <a:stretch>
            <a:fillRect/>
          </a:stretch>
        </p:blipFill>
        <p:spPr>
          <a:xfrm>
            <a:off x="5943600" y="3468688"/>
            <a:ext cx="2971800" cy="2398712"/>
          </a:xfrm>
          <a:noFill/>
        </p:spPr>
      </p:pic>
      <p:sp>
        <p:nvSpPr>
          <p:cNvPr id="41991" name="Text Box 4">
            <a:extLst>
              <a:ext uri="{FF2B5EF4-FFF2-40B4-BE49-F238E27FC236}">
                <a16:creationId xmlns:a16="http://schemas.microsoft.com/office/drawing/2014/main" id="{EB5CDDEF-250E-AC77-F764-612B4418BF48}"/>
              </a:ext>
            </a:extLst>
          </p:cNvPr>
          <p:cNvSpPr txBox="1">
            <a:spLocks noChangeArrowheads="1"/>
          </p:cNvSpPr>
          <p:nvPr/>
        </p:nvSpPr>
        <p:spPr bwMode="auto">
          <a:xfrm>
            <a:off x="381000" y="1430338"/>
            <a:ext cx="7924800"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800" b="0"/>
              <a:t>Given a robot with an arbitrary position and orientation and a predefined goal position and orientation. Design a control matrix for a real-state feedback controller to drive the pose error to zero.</a:t>
            </a:r>
          </a:p>
        </p:txBody>
      </p:sp>
      <p:grpSp>
        <p:nvGrpSpPr>
          <p:cNvPr id="41992" name="Group 5">
            <a:extLst>
              <a:ext uri="{FF2B5EF4-FFF2-40B4-BE49-F238E27FC236}">
                <a16:creationId xmlns:a16="http://schemas.microsoft.com/office/drawing/2014/main" id="{C7CF09C6-DBA4-300E-CCE6-9581FCB68092}"/>
              </a:ext>
            </a:extLst>
          </p:cNvPr>
          <p:cNvGrpSpPr>
            <a:grpSpLocks/>
          </p:cNvGrpSpPr>
          <p:nvPr/>
        </p:nvGrpSpPr>
        <p:grpSpPr bwMode="auto">
          <a:xfrm>
            <a:off x="304800" y="4267200"/>
            <a:ext cx="5334000" cy="1905000"/>
            <a:chOff x="288" y="1968"/>
            <a:chExt cx="3360" cy="1200"/>
          </a:xfrm>
        </p:grpSpPr>
        <p:sp>
          <p:nvSpPr>
            <p:cNvPr id="41997" name="Line 6">
              <a:extLst>
                <a:ext uri="{FF2B5EF4-FFF2-40B4-BE49-F238E27FC236}">
                  <a16:creationId xmlns:a16="http://schemas.microsoft.com/office/drawing/2014/main" id="{2B4BC254-B31C-51A3-DFC9-87C80D10C67B}"/>
                </a:ext>
              </a:extLst>
            </p:cNvPr>
            <p:cNvSpPr>
              <a:spLocks noChangeShapeType="1"/>
            </p:cNvSpPr>
            <p:nvPr/>
          </p:nvSpPr>
          <p:spPr bwMode="auto">
            <a:xfrm>
              <a:off x="1209" y="2273"/>
              <a:ext cx="38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8" name="Text Box 7">
              <a:extLst>
                <a:ext uri="{FF2B5EF4-FFF2-40B4-BE49-F238E27FC236}">
                  <a16:creationId xmlns:a16="http://schemas.microsoft.com/office/drawing/2014/main" id="{637441E0-CD91-90CB-2501-077F4D775C99}"/>
                </a:ext>
              </a:extLst>
            </p:cNvPr>
            <p:cNvSpPr txBox="1">
              <a:spLocks noChangeArrowheads="1"/>
            </p:cNvSpPr>
            <p:nvPr/>
          </p:nvSpPr>
          <p:spPr bwMode="auto">
            <a:xfrm>
              <a:off x="1632" y="2086"/>
              <a:ext cx="912" cy="497"/>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00"/>
                <a:t>K</a:t>
              </a:r>
            </a:p>
            <a:p>
              <a:pPr algn="ctr">
                <a:spcBef>
                  <a:spcPct val="50000"/>
                </a:spcBef>
                <a:buClrTx/>
                <a:buSzTx/>
                <a:buFontTx/>
                <a:buNone/>
              </a:pPr>
              <a:endParaRPr lang="en-US" altLang="en-US" sz="1800"/>
            </a:p>
          </p:txBody>
        </p:sp>
        <p:sp>
          <p:nvSpPr>
            <p:cNvPr id="41999" name="Line 8">
              <a:extLst>
                <a:ext uri="{FF2B5EF4-FFF2-40B4-BE49-F238E27FC236}">
                  <a16:creationId xmlns:a16="http://schemas.microsoft.com/office/drawing/2014/main" id="{058AD547-E87A-CE06-7547-82F83ABC18CE}"/>
                </a:ext>
              </a:extLst>
            </p:cNvPr>
            <p:cNvSpPr>
              <a:spLocks noChangeShapeType="1"/>
            </p:cNvSpPr>
            <p:nvPr/>
          </p:nvSpPr>
          <p:spPr bwMode="auto">
            <a:xfrm>
              <a:off x="2557" y="2210"/>
              <a:ext cx="51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0" name="Line 9">
              <a:extLst>
                <a:ext uri="{FF2B5EF4-FFF2-40B4-BE49-F238E27FC236}">
                  <a16:creationId xmlns:a16="http://schemas.microsoft.com/office/drawing/2014/main" id="{2DED03FB-3017-0E6E-8D33-426D1A36AE58}"/>
                </a:ext>
              </a:extLst>
            </p:cNvPr>
            <p:cNvSpPr>
              <a:spLocks noChangeShapeType="1"/>
            </p:cNvSpPr>
            <p:nvPr/>
          </p:nvSpPr>
          <p:spPr bwMode="auto">
            <a:xfrm>
              <a:off x="2814" y="2210"/>
              <a:ext cx="0" cy="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1" name="Line 10">
              <a:extLst>
                <a:ext uri="{FF2B5EF4-FFF2-40B4-BE49-F238E27FC236}">
                  <a16:creationId xmlns:a16="http://schemas.microsoft.com/office/drawing/2014/main" id="{C539141D-F135-3DB6-5B44-93E9D9F6B221}"/>
                </a:ext>
              </a:extLst>
            </p:cNvPr>
            <p:cNvSpPr>
              <a:spLocks noChangeShapeType="1"/>
            </p:cNvSpPr>
            <p:nvPr/>
          </p:nvSpPr>
          <p:spPr bwMode="auto">
            <a:xfrm flipH="1">
              <a:off x="1081" y="2771"/>
              <a:ext cx="173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2" name="Line 11">
              <a:extLst>
                <a:ext uri="{FF2B5EF4-FFF2-40B4-BE49-F238E27FC236}">
                  <a16:creationId xmlns:a16="http://schemas.microsoft.com/office/drawing/2014/main" id="{B747E22E-BA3E-8517-D4D7-4E2D6B7CD334}"/>
                </a:ext>
              </a:extLst>
            </p:cNvPr>
            <p:cNvSpPr>
              <a:spLocks noChangeShapeType="1"/>
            </p:cNvSpPr>
            <p:nvPr/>
          </p:nvSpPr>
          <p:spPr bwMode="auto">
            <a:xfrm flipV="1">
              <a:off x="1081" y="2460"/>
              <a:ext cx="0" cy="3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003" name="Line 12">
              <a:extLst>
                <a:ext uri="{FF2B5EF4-FFF2-40B4-BE49-F238E27FC236}">
                  <a16:creationId xmlns:a16="http://schemas.microsoft.com/office/drawing/2014/main" id="{B7E3897E-C6E1-9086-3D28-F3FD1181F3ED}"/>
                </a:ext>
              </a:extLst>
            </p:cNvPr>
            <p:cNvSpPr>
              <a:spLocks noChangeShapeType="1"/>
            </p:cNvSpPr>
            <p:nvPr/>
          </p:nvSpPr>
          <p:spPr bwMode="auto">
            <a:xfrm>
              <a:off x="631" y="2273"/>
              <a:ext cx="25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2004" name="Group 13">
              <a:extLst>
                <a:ext uri="{FF2B5EF4-FFF2-40B4-BE49-F238E27FC236}">
                  <a16:creationId xmlns:a16="http://schemas.microsoft.com/office/drawing/2014/main" id="{100BD9EB-B1AD-A2BC-510D-D14C4FF356CB}"/>
                </a:ext>
              </a:extLst>
            </p:cNvPr>
            <p:cNvGrpSpPr>
              <a:grpSpLocks/>
            </p:cNvGrpSpPr>
            <p:nvPr/>
          </p:nvGrpSpPr>
          <p:grpSpPr bwMode="auto">
            <a:xfrm>
              <a:off x="888" y="2134"/>
              <a:ext cx="321" cy="311"/>
              <a:chOff x="864" y="2688"/>
              <a:chExt cx="240" cy="240"/>
            </a:xfrm>
          </p:grpSpPr>
          <p:sp>
            <p:nvSpPr>
              <p:cNvPr id="42009" name="Oval 14">
                <a:extLst>
                  <a:ext uri="{FF2B5EF4-FFF2-40B4-BE49-F238E27FC236}">
                    <a16:creationId xmlns:a16="http://schemas.microsoft.com/office/drawing/2014/main" id="{3EC413F9-1B9A-1FCD-C5A5-D3CD7D03F4F2}"/>
                  </a:ext>
                </a:extLst>
              </p:cNvPr>
              <p:cNvSpPr>
                <a:spLocks noChangeArrowheads="1"/>
              </p:cNvSpPr>
              <p:nvPr/>
            </p:nvSpPr>
            <p:spPr bwMode="auto">
              <a:xfrm>
                <a:off x="864" y="2688"/>
                <a:ext cx="240"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2010" name="Text Box 15">
                <a:extLst>
                  <a:ext uri="{FF2B5EF4-FFF2-40B4-BE49-F238E27FC236}">
                    <a16:creationId xmlns:a16="http://schemas.microsoft.com/office/drawing/2014/main" id="{3725918F-CEFC-FE08-5824-C0206E2F4E40}"/>
                  </a:ext>
                </a:extLst>
              </p:cNvPr>
              <p:cNvSpPr txBox="1">
                <a:spLocks noChangeArrowheads="1"/>
              </p:cNvSpPr>
              <p:nvPr/>
            </p:nvSpPr>
            <p:spPr bwMode="auto">
              <a:xfrm>
                <a:off x="912" y="2688"/>
                <a:ext cx="14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800" b="0"/>
                  <a:t>+</a:t>
                </a:r>
              </a:p>
              <a:p>
                <a:pPr>
                  <a:spcBef>
                    <a:spcPct val="50000"/>
                  </a:spcBef>
                  <a:buClrTx/>
                  <a:buSzTx/>
                  <a:buFontTx/>
                  <a:buNone/>
                </a:pPr>
                <a:r>
                  <a:rPr lang="en-US" altLang="en-US" sz="800" b="0"/>
                  <a:t>_</a:t>
                </a:r>
              </a:p>
            </p:txBody>
          </p:sp>
        </p:grpSp>
        <p:graphicFrame>
          <p:nvGraphicFramePr>
            <p:cNvPr id="42005" name="Object 16">
              <a:extLst>
                <a:ext uri="{FF2B5EF4-FFF2-40B4-BE49-F238E27FC236}">
                  <a16:creationId xmlns:a16="http://schemas.microsoft.com/office/drawing/2014/main" id="{A8FA82FD-33F6-4EB1-B330-646990B17BBA}"/>
                </a:ext>
              </a:extLst>
            </p:cNvPr>
            <p:cNvGraphicFramePr>
              <a:graphicFrameLocks noChangeAspect="1"/>
            </p:cNvGraphicFramePr>
            <p:nvPr/>
          </p:nvGraphicFramePr>
          <p:xfrm>
            <a:off x="3135" y="2023"/>
            <a:ext cx="513" cy="486"/>
          </p:xfrm>
          <a:graphic>
            <a:graphicData uri="http://schemas.openxmlformats.org/presentationml/2006/ole">
              <mc:AlternateContent xmlns:mc="http://schemas.openxmlformats.org/markup-compatibility/2006">
                <mc:Choice xmlns:v="urn:schemas-microsoft-com:vml" Requires="v">
                  <p:oleObj name="Equation" r:id="rId3" imgW="469900" imgH="457200" progId="Equation.3">
                    <p:embed/>
                  </p:oleObj>
                </mc:Choice>
                <mc:Fallback>
                  <p:oleObj name="Equation" r:id="rId3" imgW="469900" imgH="457200" progId="Equation.3">
                    <p:embed/>
                    <p:pic>
                      <p:nvPicPr>
                        <p:cNvPr id="42005" name="Object 16">
                          <a:extLst>
                            <a:ext uri="{FF2B5EF4-FFF2-40B4-BE49-F238E27FC236}">
                              <a16:creationId xmlns:a16="http://schemas.microsoft.com/office/drawing/2014/main" id="{A8FA82FD-33F6-4EB1-B330-646990B17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5" y="2023"/>
                          <a:ext cx="513" cy="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006" name="Text Box 17">
              <a:extLst>
                <a:ext uri="{FF2B5EF4-FFF2-40B4-BE49-F238E27FC236}">
                  <a16:creationId xmlns:a16="http://schemas.microsoft.com/office/drawing/2014/main" id="{456FEF88-C42B-4435-C5B7-CC486754086A}"/>
                </a:ext>
              </a:extLst>
            </p:cNvPr>
            <p:cNvSpPr txBox="1">
              <a:spLocks noChangeArrowheads="1"/>
            </p:cNvSpPr>
            <p:nvPr/>
          </p:nvSpPr>
          <p:spPr bwMode="auto">
            <a:xfrm>
              <a:off x="1376" y="2061"/>
              <a:ext cx="1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b="0"/>
                <a:t>e</a:t>
              </a:r>
            </a:p>
          </p:txBody>
        </p:sp>
        <p:sp>
          <p:nvSpPr>
            <p:cNvPr id="42007" name="Text Box 18">
              <a:extLst>
                <a:ext uri="{FF2B5EF4-FFF2-40B4-BE49-F238E27FC236}">
                  <a16:creationId xmlns:a16="http://schemas.microsoft.com/office/drawing/2014/main" id="{56075C1C-2C3A-BE03-1F42-1BB7AF4A6F77}"/>
                </a:ext>
              </a:extLst>
            </p:cNvPr>
            <p:cNvSpPr txBox="1">
              <a:spLocks noChangeArrowheads="1"/>
            </p:cNvSpPr>
            <p:nvPr/>
          </p:nvSpPr>
          <p:spPr bwMode="auto">
            <a:xfrm>
              <a:off x="1440" y="2671"/>
              <a:ext cx="1117" cy="497"/>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00"/>
                <a:t>Transducer</a:t>
              </a:r>
            </a:p>
            <a:p>
              <a:pPr algn="ctr">
                <a:spcBef>
                  <a:spcPct val="50000"/>
                </a:spcBef>
                <a:buClrTx/>
                <a:buSzTx/>
                <a:buFontTx/>
                <a:buNone/>
              </a:pPr>
              <a:r>
                <a:rPr lang="en-US" altLang="en-US" sz="1800"/>
                <a:t>(encoder)</a:t>
              </a:r>
            </a:p>
          </p:txBody>
        </p:sp>
        <p:graphicFrame>
          <p:nvGraphicFramePr>
            <p:cNvPr id="42008" name="Object 19">
              <a:extLst>
                <a:ext uri="{FF2B5EF4-FFF2-40B4-BE49-F238E27FC236}">
                  <a16:creationId xmlns:a16="http://schemas.microsoft.com/office/drawing/2014/main" id="{915F1B51-04B9-7F5B-2BDF-12680372B3B9}"/>
                </a:ext>
              </a:extLst>
            </p:cNvPr>
            <p:cNvGraphicFramePr>
              <a:graphicFrameLocks noChangeAspect="1"/>
            </p:cNvGraphicFramePr>
            <p:nvPr/>
          </p:nvGraphicFramePr>
          <p:xfrm>
            <a:off x="288" y="1968"/>
            <a:ext cx="311" cy="624"/>
          </p:xfrm>
          <a:graphic>
            <a:graphicData uri="http://schemas.openxmlformats.org/presentationml/2006/ole">
              <mc:AlternateContent xmlns:mc="http://schemas.openxmlformats.org/markup-compatibility/2006">
                <mc:Choice xmlns:v="urn:schemas-microsoft-com:vml" Requires="v">
                  <p:oleObj name="Equation" r:id="rId5" imgW="330057" imgH="710891" progId="Equation.3">
                    <p:embed/>
                  </p:oleObj>
                </mc:Choice>
                <mc:Fallback>
                  <p:oleObj name="Equation" r:id="rId5" imgW="330057" imgH="710891" progId="Equation.3">
                    <p:embed/>
                    <p:pic>
                      <p:nvPicPr>
                        <p:cNvPr id="42008" name="Object 19">
                          <a:extLst>
                            <a:ext uri="{FF2B5EF4-FFF2-40B4-BE49-F238E27FC236}">
                              <a16:creationId xmlns:a16="http://schemas.microsoft.com/office/drawing/2014/main" id="{915F1B51-04B9-7F5B-2BDF-12680372B3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1968"/>
                          <a:ext cx="311"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1993" name="AutoShape 20">
            <a:extLst>
              <a:ext uri="{FF2B5EF4-FFF2-40B4-BE49-F238E27FC236}">
                <a16:creationId xmlns:a16="http://schemas.microsoft.com/office/drawing/2014/main" id="{7FE9072F-D2AB-0962-4924-C693A79D06BB}"/>
              </a:ext>
            </a:extLst>
          </p:cNvPr>
          <p:cNvSpPr>
            <a:spLocks noChangeArrowheads="1"/>
          </p:cNvSpPr>
          <p:nvPr/>
        </p:nvSpPr>
        <p:spPr bwMode="auto">
          <a:xfrm>
            <a:off x="2057400" y="3200400"/>
            <a:ext cx="3200400" cy="762000"/>
          </a:xfrm>
          <a:prstGeom prst="wedgeEllipseCallout">
            <a:avLst>
              <a:gd name="adj1" fmla="val -44940"/>
              <a:gd name="adj2" fmla="val 124792"/>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r">
              <a:spcBef>
                <a:spcPct val="0"/>
              </a:spcBef>
              <a:buClrTx/>
              <a:buSzTx/>
              <a:buFontTx/>
              <a:buNone/>
            </a:pPr>
            <a:r>
              <a:rPr lang="en-US" altLang="en-US" sz="1200" b="0"/>
              <a:t>The goal coordinates</a:t>
            </a:r>
          </a:p>
          <a:p>
            <a:pPr algn="r">
              <a:spcBef>
                <a:spcPct val="0"/>
              </a:spcBef>
              <a:buClrTx/>
              <a:buSzTx/>
              <a:buFontTx/>
              <a:buNone/>
            </a:pPr>
            <a:r>
              <a:rPr lang="en-US" altLang="en-US" sz="1200" b="0"/>
              <a:t> of the robot</a:t>
            </a:r>
          </a:p>
        </p:txBody>
      </p:sp>
      <p:sp>
        <p:nvSpPr>
          <p:cNvPr id="41994" name="Rectangle 22">
            <a:extLst>
              <a:ext uri="{FF2B5EF4-FFF2-40B4-BE49-F238E27FC236}">
                <a16:creationId xmlns:a16="http://schemas.microsoft.com/office/drawing/2014/main" id="{93DC3725-86F7-D768-2422-F38085B717F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1995" name="Rectangle 24">
            <a:extLst>
              <a:ext uri="{FF2B5EF4-FFF2-40B4-BE49-F238E27FC236}">
                <a16:creationId xmlns:a16="http://schemas.microsoft.com/office/drawing/2014/main" id="{669BD8F7-8255-CE98-5F57-171104292BC3}"/>
              </a:ext>
            </a:extLst>
          </p:cNvPr>
          <p:cNvSpPr>
            <a:spLocks noChangeArrowheads="1"/>
          </p:cNvSpPr>
          <p:nvPr/>
        </p:nvSpPr>
        <p:spPr bwMode="auto">
          <a:xfrm>
            <a:off x="0" y="30718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graphicFrame>
        <p:nvGraphicFramePr>
          <p:cNvPr id="41996" name="Object 23">
            <a:extLst>
              <a:ext uri="{FF2B5EF4-FFF2-40B4-BE49-F238E27FC236}">
                <a16:creationId xmlns:a16="http://schemas.microsoft.com/office/drawing/2014/main" id="{FE7D889C-3080-3737-849F-8D4D54D885F3}"/>
              </a:ext>
            </a:extLst>
          </p:cNvPr>
          <p:cNvGraphicFramePr>
            <a:graphicFrameLocks noChangeAspect="1"/>
          </p:cNvGraphicFramePr>
          <p:nvPr/>
        </p:nvGraphicFramePr>
        <p:xfrm>
          <a:off x="2438400" y="3276600"/>
          <a:ext cx="752475" cy="714375"/>
        </p:xfrm>
        <a:graphic>
          <a:graphicData uri="http://schemas.openxmlformats.org/presentationml/2006/ole">
            <mc:AlternateContent xmlns:mc="http://schemas.openxmlformats.org/markup-compatibility/2006">
              <mc:Choice xmlns:v="urn:schemas-microsoft-com:vml" Requires="v">
                <p:oleObj name="Equation" r:id="rId7" imgW="748975" imgH="710891" progId="Equation.3">
                  <p:embed/>
                </p:oleObj>
              </mc:Choice>
              <mc:Fallback>
                <p:oleObj name="Equation" r:id="rId7" imgW="748975" imgH="710891" progId="Equation.3">
                  <p:embed/>
                  <p:pic>
                    <p:nvPicPr>
                      <p:cNvPr id="41996" name="Object 23">
                        <a:extLst>
                          <a:ext uri="{FF2B5EF4-FFF2-40B4-BE49-F238E27FC236}">
                            <a16:creationId xmlns:a16="http://schemas.microsoft.com/office/drawing/2014/main" id="{FE7D889C-3080-3737-849F-8D4D54D885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3276600"/>
                        <a:ext cx="7524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94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2">
            <a:extLst>
              <a:ext uri="{FF2B5EF4-FFF2-40B4-BE49-F238E27FC236}">
                <a16:creationId xmlns:a16="http://schemas.microsoft.com/office/drawing/2014/main" id="{7E4AA9C3-D52B-70B6-551F-18B2EB993B40}"/>
              </a:ext>
            </a:extLst>
          </p:cNvPr>
          <p:cNvSpPr>
            <a:spLocks noGrp="1" noChangeArrowheads="1"/>
          </p:cNvSpPr>
          <p:nvPr>
            <p:ph type="title"/>
          </p:nvPr>
        </p:nvSpPr>
        <p:spPr>
          <a:xfrm>
            <a:off x="533400" y="914400"/>
            <a:ext cx="8229600" cy="1143000"/>
          </a:xfrm>
        </p:spPr>
        <p:txBody>
          <a:bodyPr>
            <a:normAutofit fontScale="90000"/>
          </a:bodyPr>
          <a:lstStyle/>
          <a:p>
            <a:pPr eaLnBrk="1" hangingPunct="1"/>
            <a:r>
              <a:rPr lang="en-US" altLang="en-US" sz="3500" dirty="0"/>
              <a:t>Proportional integral derivative (PID) Control</a:t>
            </a:r>
          </a:p>
        </p:txBody>
      </p:sp>
      <p:sp>
        <p:nvSpPr>
          <p:cNvPr id="54278" name="Rectangle 3">
            <a:extLst>
              <a:ext uri="{FF2B5EF4-FFF2-40B4-BE49-F238E27FC236}">
                <a16:creationId xmlns:a16="http://schemas.microsoft.com/office/drawing/2014/main" id="{30E26EED-3D72-D513-5A88-36C2B1CA0514}"/>
              </a:ext>
            </a:extLst>
          </p:cNvPr>
          <p:cNvSpPr>
            <a:spLocks noGrp="1" noChangeArrowheads="1"/>
          </p:cNvSpPr>
          <p:nvPr>
            <p:ph type="body" idx="1"/>
          </p:nvPr>
        </p:nvSpPr>
        <p:spPr>
          <a:xfrm>
            <a:off x="457200" y="1981200"/>
            <a:ext cx="8229600" cy="4114800"/>
          </a:xfrm>
        </p:spPr>
        <p:txBody>
          <a:bodyPr/>
          <a:lstStyle/>
          <a:p>
            <a:pPr eaLnBrk="1" hangingPunct="1">
              <a:lnSpc>
                <a:spcPct val="200000"/>
              </a:lnSpc>
              <a:buFont typeface="Wingdings" panose="05000000000000000000" pitchFamily="2" charset="2"/>
              <a:buNone/>
            </a:pPr>
            <a:r>
              <a:rPr lang="en-US" altLang="en-US" sz="3000" dirty="0"/>
              <a:t>This is a combination (sum) of the </a:t>
            </a:r>
          </a:p>
          <a:p>
            <a:pPr eaLnBrk="1" hangingPunct="1">
              <a:lnSpc>
                <a:spcPct val="200000"/>
              </a:lnSpc>
              <a:buFont typeface="Wingdings" panose="05000000000000000000" pitchFamily="2" charset="2"/>
              <a:buNone/>
            </a:pPr>
            <a:r>
              <a:rPr lang="en-US" altLang="en-US" sz="3000" dirty="0"/>
              <a:t>proportional, derivative and integral terms</a:t>
            </a:r>
          </a:p>
          <a:p>
            <a:pPr eaLnBrk="1" hangingPunct="1">
              <a:lnSpc>
                <a:spcPct val="200000"/>
              </a:lnSpc>
              <a:buFont typeface="Wingdings" panose="05000000000000000000" pitchFamily="2" charset="2"/>
              <a:buNone/>
            </a:pPr>
            <a:r>
              <a:rPr lang="en-US" altLang="en-US" sz="3000" dirty="0"/>
              <a:t>output = </a:t>
            </a:r>
            <a:r>
              <a:rPr lang="en-US" altLang="en-US" sz="3000" dirty="0" err="1"/>
              <a:t>K</a:t>
            </a:r>
            <a:r>
              <a:rPr lang="en-US" altLang="en-US" sz="3000" baseline="-25000" dirty="0" err="1"/>
              <a:t>p</a:t>
            </a:r>
            <a:r>
              <a:rPr lang="en-US" altLang="en-US" sz="3000" dirty="0"/>
              <a:t> </a:t>
            </a:r>
            <a:r>
              <a:rPr lang="en-US" altLang="en-US" sz="3000" dirty="0">
                <a:sym typeface="Symbol" panose="05050102010706020507" pitchFamily="18" charset="2"/>
              </a:rPr>
              <a:t></a:t>
            </a:r>
            <a:r>
              <a:rPr lang="en-US" altLang="en-US" sz="3000" dirty="0"/>
              <a:t> i + </a:t>
            </a:r>
            <a:r>
              <a:rPr lang="en-US" altLang="en-US" sz="3000" dirty="0" err="1"/>
              <a:t>K</a:t>
            </a:r>
            <a:r>
              <a:rPr lang="en-US" altLang="en-US" sz="3000" baseline="-25000" dirty="0" err="1"/>
              <a:t>d</a:t>
            </a:r>
            <a:r>
              <a:rPr lang="en-US" altLang="en-US" sz="3000" dirty="0"/>
              <a:t> </a:t>
            </a:r>
            <a:r>
              <a:rPr lang="en-US" altLang="en-US" sz="3000" dirty="0">
                <a:sym typeface="Symbol" panose="05050102010706020507" pitchFamily="18" charset="2"/>
              </a:rPr>
              <a:t></a:t>
            </a:r>
            <a:r>
              <a:rPr lang="en-US" altLang="en-US" sz="3000" dirty="0"/>
              <a:t> di/dt + </a:t>
            </a:r>
            <a:r>
              <a:rPr lang="en-US" altLang="en-US" sz="3000" dirty="0" err="1"/>
              <a:t>K</a:t>
            </a:r>
            <a:r>
              <a:rPr lang="en-US" altLang="en-US" sz="3000" baseline="-25000" dirty="0" err="1"/>
              <a:t>f</a:t>
            </a:r>
            <a:r>
              <a:rPr lang="en-US" altLang="en-US" sz="3000" dirty="0"/>
              <a:t> </a:t>
            </a:r>
            <a:r>
              <a:rPr lang="en-US" altLang="en-US" sz="3000" dirty="0">
                <a:sym typeface="Symbol" panose="05050102010706020507" pitchFamily="18" charset="2"/>
              </a:rPr>
              <a:t>  i(t)dt,</a:t>
            </a:r>
          </a:p>
          <a:p>
            <a:pPr eaLnBrk="1" hangingPunct="1">
              <a:lnSpc>
                <a:spcPct val="200000"/>
              </a:lnSpc>
              <a:buFont typeface="Wingdings" panose="05000000000000000000" pitchFamily="2" charset="2"/>
              <a:buNone/>
            </a:pPr>
            <a:r>
              <a:rPr lang="en-US" altLang="en-US" sz="3000" dirty="0">
                <a:sym typeface="Symbol" panose="05050102010706020507" pitchFamily="18" charset="2"/>
              </a:rPr>
              <a:t>where i = error input</a:t>
            </a:r>
            <a:endParaRPr lang="en-US" altLang="en-US" sz="3000" dirty="0"/>
          </a:p>
        </p:txBody>
      </p:sp>
    </p:spTree>
    <p:extLst>
      <p:ext uri="{BB962C8B-B14F-4D97-AF65-F5344CB8AC3E}">
        <p14:creationId xmlns:p14="http://schemas.microsoft.com/office/powerpoint/2010/main" val="149594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2">
            <a:extLst>
              <a:ext uri="{FF2B5EF4-FFF2-40B4-BE49-F238E27FC236}">
                <a16:creationId xmlns:a16="http://schemas.microsoft.com/office/drawing/2014/main" id="{A5B84C2E-F6D0-9321-0AF4-7857D2847392}"/>
              </a:ext>
            </a:extLst>
          </p:cNvPr>
          <p:cNvSpPr>
            <a:spLocks noGrp="1" noChangeArrowheads="1"/>
          </p:cNvSpPr>
          <p:nvPr>
            <p:ph type="title"/>
          </p:nvPr>
        </p:nvSpPr>
        <p:spPr>
          <a:xfrm>
            <a:off x="487878" y="990600"/>
            <a:ext cx="8229600" cy="1143000"/>
          </a:xfrm>
        </p:spPr>
        <p:txBody>
          <a:bodyPr>
            <a:normAutofit fontScale="90000"/>
          </a:bodyPr>
          <a:lstStyle/>
          <a:p>
            <a:pPr eaLnBrk="1" hangingPunct="1"/>
            <a:r>
              <a:rPr lang="en-US" altLang="en-US" sz="3500"/>
              <a:t>Proportional Control for </a:t>
            </a:r>
            <a:br>
              <a:rPr lang="en-US" altLang="en-US" sz="3500"/>
            </a:br>
            <a:r>
              <a:rPr lang="en-US" altLang="en-US" sz="3500"/>
              <a:t>Rotation Position of Wheel</a:t>
            </a:r>
          </a:p>
        </p:txBody>
      </p:sp>
      <p:sp>
        <p:nvSpPr>
          <p:cNvPr id="39942" name="Rectangle 3">
            <a:extLst>
              <a:ext uri="{FF2B5EF4-FFF2-40B4-BE49-F238E27FC236}">
                <a16:creationId xmlns:a16="http://schemas.microsoft.com/office/drawing/2014/main" id="{C34628D6-EE80-AAE7-964A-FDD91EA00488}"/>
              </a:ext>
            </a:extLst>
          </p:cNvPr>
          <p:cNvSpPr>
            <a:spLocks noGrp="1" noChangeArrowheads="1"/>
          </p:cNvSpPr>
          <p:nvPr>
            <p:ph type="body" idx="1"/>
          </p:nvPr>
        </p:nvSpPr>
        <p:spPr>
          <a:xfrm>
            <a:off x="457200" y="2362200"/>
            <a:ext cx="8229600" cy="3276600"/>
          </a:xfrm>
        </p:spPr>
        <p:txBody>
          <a:bodyPr/>
          <a:lstStyle/>
          <a:p>
            <a:pPr eaLnBrk="1" hangingPunct="1"/>
            <a:r>
              <a:rPr lang="en-US" altLang="en-US" sz="2400" dirty="0"/>
              <a:t>In order to control rotational position of the of the robot you would pulse steps at a given speed</a:t>
            </a:r>
          </a:p>
          <a:p>
            <a:pPr lvl="1" eaLnBrk="1" hangingPunct="1"/>
            <a:r>
              <a:rPr lang="en-US" altLang="en-US" sz="2400" dirty="0"/>
              <a:t>If the desired position = 100 encoder pulses</a:t>
            </a:r>
          </a:p>
          <a:p>
            <a:pPr lvl="1" eaLnBrk="1" hangingPunct="1"/>
            <a:r>
              <a:rPr lang="en-US" altLang="en-US" sz="2400" dirty="0"/>
              <a:t>The controller will vary power to the motor based upon the error </a:t>
            </a:r>
          </a:p>
          <a:p>
            <a:pPr eaLnBrk="1" hangingPunct="1"/>
            <a:r>
              <a:rPr lang="en-US" altLang="en-US" sz="2400" dirty="0"/>
              <a:t>The encoder will keep track of the shaft position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2">
            <a:extLst>
              <a:ext uri="{FF2B5EF4-FFF2-40B4-BE49-F238E27FC236}">
                <a16:creationId xmlns:a16="http://schemas.microsoft.com/office/drawing/2014/main" id="{F7C50FF6-58D1-A15A-F91F-82458EA5EE8A}"/>
              </a:ext>
            </a:extLst>
          </p:cNvPr>
          <p:cNvSpPr>
            <a:spLocks noGrp="1" noChangeArrowheads="1"/>
          </p:cNvSpPr>
          <p:nvPr>
            <p:ph type="title"/>
          </p:nvPr>
        </p:nvSpPr>
        <p:spPr>
          <a:xfrm>
            <a:off x="457200" y="457200"/>
            <a:ext cx="8229600" cy="1143000"/>
          </a:xfrm>
        </p:spPr>
        <p:txBody>
          <a:bodyPr>
            <a:normAutofit fontScale="90000"/>
          </a:bodyPr>
          <a:lstStyle/>
          <a:p>
            <a:pPr eaLnBrk="1" hangingPunct="1"/>
            <a:r>
              <a:rPr lang="en-US" altLang="en-US" sz="3500"/>
              <a:t>Proportional Control for </a:t>
            </a:r>
            <a:br>
              <a:rPr lang="en-US" altLang="en-US" sz="3500"/>
            </a:br>
            <a:r>
              <a:rPr lang="en-US" altLang="en-US" sz="3500"/>
              <a:t>Rotation Position of Wheel</a:t>
            </a:r>
          </a:p>
        </p:txBody>
      </p:sp>
      <p:sp>
        <p:nvSpPr>
          <p:cNvPr id="266243" name="Rectangle 3">
            <a:extLst>
              <a:ext uri="{FF2B5EF4-FFF2-40B4-BE49-F238E27FC236}">
                <a16:creationId xmlns:a16="http://schemas.microsoft.com/office/drawing/2014/main" id="{043C7699-7F7A-09E5-13D3-37AB775D3CBB}"/>
              </a:ext>
            </a:extLst>
          </p:cNvPr>
          <p:cNvSpPr>
            <a:spLocks noGrp="1" noChangeArrowheads="1"/>
          </p:cNvSpPr>
          <p:nvPr>
            <p:ph type="body" idx="1"/>
          </p:nvPr>
        </p:nvSpPr>
        <p:spPr>
          <a:xfrm>
            <a:off x="457200" y="1676400"/>
            <a:ext cx="8229600" cy="4724400"/>
          </a:xfrm>
        </p:spPr>
        <p:txBody>
          <a:bodyPr/>
          <a:lstStyle/>
          <a:p>
            <a:pPr eaLnBrk="1" hangingPunct="1">
              <a:lnSpc>
                <a:spcPct val="110000"/>
              </a:lnSpc>
            </a:pPr>
            <a:r>
              <a:rPr lang="en-US" altLang="en-US" sz="2200"/>
              <a:t>Simple Proportional controller:</a:t>
            </a:r>
          </a:p>
          <a:p>
            <a:pPr lvl="1" eaLnBrk="1" hangingPunct="1">
              <a:lnSpc>
                <a:spcPct val="110000"/>
              </a:lnSpc>
            </a:pPr>
            <a:r>
              <a:rPr lang="en-US" altLang="en-US" sz="2200"/>
              <a:t>Command = 100 – encoder-counts</a:t>
            </a:r>
          </a:p>
          <a:p>
            <a:pPr eaLnBrk="1" hangingPunct="1">
              <a:lnSpc>
                <a:spcPct val="110000"/>
              </a:lnSpc>
            </a:pPr>
            <a:r>
              <a:rPr lang="en-US" altLang="en-US" sz="2200"/>
              <a:t>Initially, the error is 100</a:t>
            </a:r>
          </a:p>
          <a:p>
            <a:pPr lvl="1" eaLnBrk="1" hangingPunct="1">
              <a:lnSpc>
                <a:spcPct val="110000"/>
              </a:lnSpc>
            </a:pPr>
            <a:r>
              <a:rPr lang="en-US" altLang="en-US" sz="2200"/>
              <a:t>The motor turns on full speed </a:t>
            </a:r>
          </a:p>
          <a:p>
            <a:pPr lvl="1" eaLnBrk="1" hangingPunct="1">
              <a:lnSpc>
                <a:spcPct val="110000"/>
              </a:lnSpc>
            </a:pPr>
            <a:r>
              <a:rPr lang="en-US" altLang="en-US" sz="2200"/>
              <a:t>As it starts going, the error becomes </a:t>
            </a:r>
          </a:p>
          <a:p>
            <a:pPr lvl="1" eaLnBrk="1" hangingPunct="1">
              <a:lnSpc>
                <a:spcPct val="110000"/>
              </a:lnSpc>
              <a:buFont typeface="Wingdings" panose="05000000000000000000" pitchFamily="2" charset="2"/>
              <a:buNone/>
            </a:pPr>
            <a:r>
              <a:rPr lang="en-US" altLang="en-US" sz="2200"/>
              <a:t>	progressively smaller</a:t>
            </a:r>
          </a:p>
          <a:p>
            <a:pPr eaLnBrk="1" hangingPunct="1">
              <a:lnSpc>
                <a:spcPct val="110000"/>
              </a:lnSpc>
            </a:pPr>
            <a:r>
              <a:rPr lang="en-US" altLang="en-US" sz="2200"/>
              <a:t>Halfway, at position 50, the error is only 50</a:t>
            </a:r>
          </a:p>
          <a:p>
            <a:pPr lvl="1" eaLnBrk="1" hangingPunct="1">
              <a:lnSpc>
                <a:spcPct val="110000"/>
              </a:lnSpc>
            </a:pPr>
            <a:r>
              <a:rPr lang="en-US" altLang="en-US" sz="2200"/>
              <a:t>at that point the motor goes at 50% of full power</a:t>
            </a:r>
          </a:p>
          <a:p>
            <a:pPr eaLnBrk="1" hangingPunct="1">
              <a:lnSpc>
                <a:spcPct val="110000"/>
              </a:lnSpc>
            </a:pPr>
            <a:r>
              <a:rPr lang="en-US" altLang="en-US" sz="2200"/>
              <a:t>When it arrives at the intended position of 100, the error is zero</a:t>
            </a:r>
          </a:p>
          <a:p>
            <a:pPr lvl="1" eaLnBrk="1" hangingPunct="1">
              <a:lnSpc>
                <a:spcPct val="110000"/>
              </a:lnSpc>
            </a:pPr>
            <a:r>
              <a:rPr lang="en-US" altLang="en-US" sz="2200"/>
              <a:t>the motor is off</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6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24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624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6624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24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6624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62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2">
            <a:extLst>
              <a:ext uri="{FF2B5EF4-FFF2-40B4-BE49-F238E27FC236}">
                <a16:creationId xmlns:a16="http://schemas.microsoft.com/office/drawing/2014/main" id="{BFC151FA-282C-36F6-1B56-B5F2518F6D73}"/>
              </a:ext>
            </a:extLst>
          </p:cNvPr>
          <p:cNvSpPr>
            <a:spLocks noGrp="1" noChangeArrowheads="1"/>
          </p:cNvSpPr>
          <p:nvPr>
            <p:ph type="title"/>
          </p:nvPr>
        </p:nvSpPr>
        <p:spPr>
          <a:xfrm>
            <a:off x="381000" y="762000"/>
            <a:ext cx="8229600" cy="1143000"/>
          </a:xfrm>
        </p:spPr>
        <p:txBody>
          <a:bodyPr>
            <a:normAutofit fontScale="90000"/>
          </a:bodyPr>
          <a:lstStyle/>
          <a:p>
            <a:pPr eaLnBrk="1" hangingPunct="1"/>
            <a:r>
              <a:rPr lang="en-US" altLang="en-US" sz="4000" dirty="0"/>
              <a:t>Proportional Control for </a:t>
            </a:r>
            <a:br>
              <a:rPr lang="en-US" altLang="en-US" sz="4000" dirty="0"/>
            </a:br>
            <a:r>
              <a:rPr lang="en-US" altLang="en-US" sz="4000" dirty="0"/>
              <a:t>Rotation Position of Wheel</a:t>
            </a:r>
          </a:p>
        </p:txBody>
      </p:sp>
      <p:sp>
        <p:nvSpPr>
          <p:cNvPr id="41990" name="Rectangle 3">
            <a:extLst>
              <a:ext uri="{FF2B5EF4-FFF2-40B4-BE49-F238E27FC236}">
                <a16:creationId xmlns:a16="http://schemas.microsoft.com/office/drawing/2014/main" id="{C7BB368A-E956-9D5F-45E9-A996FF936071}"/>
              </a:ext>
            </a:extLst>
          </p:cNvPr>
          <p:cNvSpPr>
            <a:spLocks noGrp="1" noChangeArrowheads="1"/>
          </p:cNvSpPr>
          <p:nvPr>
            <p:ph type="body" idx="1"/>
          </p:nvPr>
        </p:nvSpPr>
        <p:spPr>
          <a:xfrm>
            <a:off x="457200" y="1981200"/>
            <a:ext cx="8231188" cy="3886200"/>
          </a:xfrm>
        </p:spPr>
        <p:txBody>
          <a:bodyPr/>
          <a:lstStyle/>
          <a:p>
            <a:pPr eaLnBrk="1" hangingPunct="1">
              <a:lnSpc>
                <a:spcPct val="90000"/>
              </a:lnSpc>
            </a:pPr>
            <a:r>
              <a:rPr lang="en-US" altLang="en-US" dirty="0"/>
              <a:t>Proportional gain:</a:t>
            </a:r>
          </a:p>
          <a:p>
            <a:pPr lvl="1" eaLnBrk="1" hangingPunct="1">
              <a:lnSpc>
                <a:spcPct val="90000"/>
              </a:lnSpc>
              <a:buFont typeface="Wingdings" panose="05000000000000000000" pitchFamily="2" charset="2"/>
              <a:buNone/>
            </a:pPr>
            <a:r>
              <a:rPr lang="en-US" altLang="en-US" sz="2500" dirty="0"/>
              <a:t>Command = </a:t>
            </a:r>
            <a:r>
              <a:rPr lang="en-US" altLang="en-US" sz="2500" b="1" i="1" dirty="0">
                <a:solidFill>
                  <a:srgbClr val="800000"/>
                </a:solidFill>
              </a:rPr>
              <a:t>5</a:t>
            </a:r>
            <a:r>
              <a:rPr lang="en-US" altLang="en-US" sz="2500" b="1" i="1" dirty="0">
                <a:solidFill>
                  <a:srgbClr val="800000"/>
                </a:solidFill>
                <a:sym typeface="Symbol" panose="05050102010706020507" pitchFamily="18" charset="2"/>
              </a:rPr>
              <a:t> </a:t>
            </a:r>
            <a:r>
              <a:rPr lang="en-US" altLang="en-US" sz="2500" dirty="0">
                <a:solidFill>
                  <a:srgbClr val="800000"/>
                </a:solidFill>
              </a:rPr>
              <a:t>(100 – encoder-counts)</a:t>
            </a:r>
          </a:p>
          <a:p>
            <a:pPr eaLnBrk="1" hangingPunct="1">
              <a:lnSpc>
                <a:spcPct val="90000"/>
              </a:lnSpc>
            </a:pPr>
            <a:r>
              <a:rPr lang="en-US" altLang="en-US" sz="3000" dirty="0"/>
              <a:t>The response will be tighter</a:t>
            </a:r>
          </a:p>
          <a:p>
            <a:pPr eaLnBrk="1" hangingPunct="1">
              <a:lnSpc>
                <a:spcPct val="90000"/>
              </a:lnSpc>
            </a:pPr>
            <a:r>
              <a:rPr lang="en-US" altLang="en-US" sz="3000" dirty="0"/>
              <a:t>There will be a more aggressive resistance to being turned away from the set point</a:t>
            </a:r>
          </a:p>
          <a:p>
            <a:pPr eaLnBrk="1" hangingPunct="1">
              <a:lnSpc>
                <a:spcPct val="90000"/>
              </a:lnSpc>
            </a:pPr>
            <a:r>
              <a:rPr lang="en-US" altLang="en-US" sz="3000" dirty="0"/>
              <a:t>The wheel reaches the set point position faster</a:t>
            </a:r>
          </a:p>
          <a:p>
            <a:pPr eaLnBrk="1" hangingPunct="1">
              <a:lnSpc>
                <a:spcPct val="90000"/>
              </a:lnSpc>
            </a:pPr>
            <a:r>
              <a:rPr lang="en-US" altLang="en-US" sz="3000" dirty="0"/>
              <a:t>The system is </a:t>
            </a:r>
            <a:r>
              <a:rPr lang="en-US" altLang="en-US" sz="3000" i="1" dirty="0">
                <a:solidFill>
                  <a:srgbClr val="800000"/>
                </a:solidFill>
              </a:rPr>
              <a:t>critically damped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a:extLst>
              <a:ext uri="{FF2B5EF4-FFF2-40B4-BE49-F238E27FC236}">
                <a16:creationId xmlns:a16="http://schemas.microsoft.com/office/drawing/2014/main" id="{46035C29-B5F3-AC71-DED0-1577C55F148D}"/>
              </a:ext>
            </a:extLst>
          </p:cNvPr>
          <p:cNvSpPr>
            <a:spLocks noGrp="1" noChangeArrowheads="1"/>
          </p:cNvSpPr>
          <p:nvPr>
            <p:ph type="title"/>
          </p:nvPr>
        </p:nvSpPr>
        <p:spPr>
          <a:xfrm>
            <a:off x="457200" y="457200"/>
            <a:ext cx="8229600" cy="762000"/>
          </a:xfrm>
        </p:spPr>
        <p:txBody>
          <a:bodyPr/>
          <a:lstStyle/>
          <a:p>
            <a:pPr eaLnBrk="1" hangingPunct="1"/>
            <a:r>
              <a:rPr lang="en-US" altLang="en-US" sz="3500"/>
              <a:t>Proportional Control</a:t>
            </a:r>
          </a:p>
        </p:txBody>
      </p:sp>
      <p:sp>
        <p:nvSpPr>
          <p:cNvPr id="268291" name="Rectangle 3">
            <a:extLst>
              <a:ext uri="{FF2B5EF4-FFF2-40B4-BE49-F238E27FC236}">
                <a16:creationId xmlns:a16="http://schemas.microsoft.com/office/drawing/2014/main" id="{3EA84DB1-3E20-BF26-1983-131A487FC62E}"/>
              </a:ext>
            </a:extLst>
          </p:cNvPr>
          <p:cNvSpPr>
            <a:spLocks noGrp="1" noChangeArrowheads="1"/>
          </p:cNvSpPr>
          <p:nvPr>
            <p:ph type="body" sz="half" idx="1"/>
          </p:nvPr>
        </p:nvSpPr>
        <p:spPr>
          <a:xfrm>
            <a:off x="52387" y="1427163"/>
            <a:ext cx="5205413" cy="5076825"/>
          </a:xfrm>
        </p:spPr>
        <p:txBody>
          <a:bodyPr/>
          <a:lstStyle/>
          <a:p>
            <a:pPr eaLnBrk="1" hangingPunct="1">
              <a:lnSpc>
                <a:spcPct val="110000"/>
              </a:lnSpc>
            </a:pPr>
            <a:r>
              <a:rPr lang="en-US" altLang="en-US" sz="2000"/>
              <a:t>P</a:t>
            </a:r>
            <a:r>
              <a:rPr lang="en-US" altLang="en-US" sz="2000" baseline="-25000"/>
              <a:t>gain</a:t>
            </a:r>
            <a:r>
              <a:rPr lang="en-US" altLang="en-US" sz="2000"/>
              <a:t>=10:</a:t>
            </a:r>
          </a:p>
          <a:p>
            <a:pPr lvl="1" eaLnBrk="1" hangingPunct="1">
              <a:lnSpc>
                <a:spcPct val="110000"/>
              </a:lnSpc>
            </a:pPr>
            <a:r>
              <a:rPr lang="en-US" altLang="en-US" sz="2000"/>
              <a:t>System overshot the zero point, and had to turn around</a:t>
            </a:r>
          </a:p>
          <a:p>
            <a:pPr lvl="1" eaLnBrk="1" hangingPunct="1">
              <a:lnSpc>
                <a:spcPct val="110000"/>
              </a:lnSpc>
            </a:pPr>
            <a:r>
              <a:rPr lang="en-US" altLang="en-US" sz="2000"/>
              <a:t>Offset Error: System did not stabilize at the goal</a:t>
            </a:r>
          </a:p>
          <a:p>
            <a:pPr lvl="1" eaLnBrk="1" hangingPunct="1">
              <a:lnSpc>
                <a:spcPct val="110000"/>
              </a:lnSpc>
            </a:pPr>
            <a:r>
              <a:rPr lang="en-US" altLang="en-US" sz="2000"/>
              <a:t>Power command too small to activate the motor</a:t>
            </a:r>
          </a:p>
          <a:p>
            <a:pPr eaLnBrk="1" hangingPunct="1">
              <a:lnSpc>
                <a:spcPct val="110000"/>
              </a:lnSpc>
            </a:pPr>
            <a:r>
              <a:rPr lang="en-US" altLang="en-US" sz="2000"/>
              <a:t>P</a:t>
            </a:r>
            <a:r>
              <a:rPr lang="en-US" altLang="en-US" sz="2000" baseline="-25000"/>
              <a:t>gain</a:t>
            </a:r>
            <a:r>
              <a:rPr lang="en-US" altLang="en-US" sz="2000"/>
              <a:t>=20: should ameliorate the offset problem</a:t>
            </a:r>
          </a:p>
          <a:p>
            <a:pPr lvl="1" eaLnBrk="1" hangingPunct="1">
              <a:lnSpc>
                <a:spcPct val="110000"/>
              </a:lnSpc>
            </a:pPr>
            <a:r>
              <a:rPr lang="en-US" altLang="en-US" sz="2000"/>
              <a:t>Offset error is solved</a:t>
            </a:r>
          </a:p>
          <a:p>
            <a:pPr lvl="1" eaLnBrk="1" hangingPunct="1">
              <a:lnSpc>
                <a:spcPct val="110000"/>
              </a:lnSpc>
            </a:pPr>
            <a:r>
              <a:rPr lang="en-US" altLang="en-US" sz="2000"/>
              <a:t>Oscillation: the system overshoots three times</a:t>
            </a:r>
          </a:p>
        </p:txBody>
      </p:sp>
      <p:grpSp>
        <p:nvGrpSpPr>
          <p:cNvPr id="43015" name="Group 4">
            <a:extLst>
              <a:ext uri="{FF2B5EF4-FFF2-40B4-BE49-F238E27FC236}">
                <a16:creationId xmlns:a16="http://schemas.microsoft.com/office/drawing/2014/main" id="{03C8EA44-1833-8600-9D9B-59A6B8D5A8FB}"/>
              </a:ext>
            </a:extLst>
          </p:cNvPr>
          <p:cNvGrpSpPr>
            <a:grpSpLocks/>
          </p:cNvGrpSpPr>
          <p:nvPr/>
        </p:nvGrpSpPr>
        <p:grpSpPr bwMode="auto">
          <a:xfrm>
            <a:off x="5181600" y="1431925"/>
            <a:ext cx="3800475" cy="2276475"/>
            <a:chOff x="3372" y="768"/>
            <a:chExt cx="2394" cy="1434"/>
          </a:xfrm>
        </p:grpSpPr>
        <p:pic>
          <p:nvPicPr>
            <p:cNvPr id="43021" name="Picture 5">
              <a:extLst>
                <a:ext uri="{FF2B5EF4-FFF2-40B4-BE49-F238E27FC236}">
                  <a16:creationId xmlns:a16="http://schemas.microsoft.com/office/drawing/2014/main" id="{98A37A5C-DA3D-1CD8-E2F3-41A27FAB4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 y="768"/>
              <a:ext cx="2394" cy="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 Box 6">
              <a:extLst>
                <a:ext uri="{FF2B5EF4-FFF2-40B4-BE49-F238E27FC236}">
                  <a16:creationId xmlns:a16="http://schemas.microsoft.com/office/drawing/2014/main" id="{36F2525A-A4BF-5F7D-12B3-9A3EBA12B179}"/>
                </a:ext>
              </a:extLst>
            </p:cNvPr>
            <p:cNvSpPr txBox="1">
              <a:spLocks noChangeArrowheads="1"/>
            </p:cNvSpPr>
            <p:nvPr/>
          </p:nvSpPr>
          <p:spPr bwMode="auto">
            <a:xfrm>
              <a:off x="4720" y="896"/>
              <a:ext cx="6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600" b="0" dirty="0" err="1">
                  <a:solidFill>
                    <a:srgbClr val="800000"/>
                  </a:solidFill>
                </a:rPr>
                <a:t>P</a:t>
              </a:r>
              <a:r>
                <a:rPr lang="en-US" altLang="en-US" sz="1600" b="0" baseline="-25000" dirty="0" err="1">
                  <a:solidFill>
                    <a:srgbClr val="800000"/>
                  </a:solidFill>
                </a:rPr>
                <a:t>gain</a:t>
              </a:r>
              <a:r>
                <a:rPr lang="en-US" altLang="en-US" sz="1600" b="0" dirty="0">
                  <a:solidFill>
                    <a:srgbClr val="800000"/>
                  </a:solidFill>
                </a:rPr>
                <a:t> = 10</a:t>
              </a:r>
            </a:p>
          </p:txBody>
        </p:sp>
      </p:grpSp>
      <p:grpSp>
        <p:nvGrpSpPr>
          <p:cNvPr id="3" name="Group 7">
            <a:extLst>
              <a:ext uri="{FF2B5EF4-FFF2-40B4-BE49-F238E27FC236}">
                <a16:creationId xmlns:a16="http://schemas.microsoft.com/office/drawing/2014/main" id="{CC3B6265-BE75-563B-57F9-507B55034F35}"/>
              </a:ext>
            </a:extLst>
          </p:cNvPr>
          <p:cNvGrpSpPr>
            <a:grpSpLocks/>
          </p:cNvGrpSpPr>
          <p:nvPr/>
        </p:nvGrpSpPr>
        <p:grpSpPr bwMode="auto">
          <a:xfrm>
            <a:off x="5172075" y="4022725"/>
            <a:ext cx="3819525" cy="2238375"/>
            <a:chOff x="3366" y="2400"/>
            <a:chExt cx="2406" cy="1410"/>
          </a:xfrm>
        </p:grpSpPr>
        <p:pic>
          <p:nvPicPr>
            <p:cNvPr id="43019" name="Picture 8">
              <a:extLst>
                <a:ext uri="{FF2B5EF4-FFF2-40B4-BE49-F238E27FC236}">
                  <a16:creationId xmlns:a16="http://schemas.microsoft.com/office/drawing/2014/main" id="{DFEA6BA9-828D-3F0B-F523-3220E92A2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6" y="2400"/>
              <a:ext cx="2406" cy="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0" name="Text Box 9">
              <a:extLst>
                <a:ext uri="{FF2B5EF4-FFF2-40B4-BE49-F238E27FC236}">
                  <a16:creationId xmlns:a16="http://schemas.microsoft.com/office/drawing/2014/main" id="{63117464-D93E-FF24-2FDF-0E333BF727D1}"/>
                </a:ext>
              </a:extLst>
            </p:cNvPr>
            <p:cNvSpPr txBox="1">
              <a:spLocks noChangeArrowheads="1"/>
            </p:cNvSpPr>
            <p:nvPr/>
          </p:nvSpPr>
          <p:spPr bwMode="auto">
            <a:xfrm>
              <a:off x="4950" y="2543"/>
              <a:ext cx="6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600" b="0" dirty="0" err="1">
                  <a:solidFill>
                    <a:srgbClr val="800000"/>
                  </a:solidFill>
                </a:rPr>
                <a:t>P</a:t>
              </a:r>
              <a:r>
                <a:rPr lang="en-US" altLang="en-US" sz="1600" b="0" baseline="-25000" dirty="0" err="1">
                  <a:solidFill>
                    <a:srgbClr val="800000"/>
                  </a:solidFill>
                </a:rPr>
                <a:t>gain</a:t>
              </a:r>
              <a:r>
                <a:rPr lang="en-US" altLang="en-US" sz="1600" b="0" dirty="0">
                  <a:solidFill>
                    <a:srgbClr val="800000"/>
                  </a:solidFill>
                </a:rPr>
                <a:t> = 20</a:t>
              </a:r>
            </a:p>
          </p:txBody>
        </p:sp>
      </p:grpSp>
      <p:sp>
        <p:nvSpPr>
          <p:cNvPr id="43017" name="Rectangle 10">
            <a:extLst>
              <a:ext uri="{FF2B5EF4-FFF2-40B4-BE49-F238E27FC236}">
                <a16:creationId xmlns:a16="http://schemas.microsoft.com/office/drawing/2014/main" id="{60CC9289-61C6-4F0B-0909-C6A50F2024B8}"/>
              </a:ext>
            </a:extLst>
          </p:cNvPr>
          <p:cNvSpPr>
            <a:spLocks noChangeArrowheads="1"/>
          </p:cNvSpPr>
          <p:nvPr/>
        </p:nvSpPr>
        <p:spPr bwMode="auto">
          <a:xfrm>
            <a:off x="5791200" y="990600"/>
            <a:ext cx="26129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b="0" dirty="0">
                <a:solidFill>
                  <a:srgbClr val="800000"/>
                </a:solidFill>
                <a:latin typeface="AvantGarde" pitchFamily="34" charset="0"/>
              </a:rPr>
              <a:t>power= </a:t>
            </a:r>
            <a:r>
              <a:rPr lang="en-US" altLang="en-US" sz="1800" b="0" dirty="0" err="1">
                <a:solidFill>
                  <a:srgbClr val="800000"/>
                </a:solidFill>
                <a:latin typeface="AvantGarde" pitchFamily="34" charset="0"/>
              </a:rPr>
              <a:t>P</a:t>
            </a:r>
            <a:r>
              <a:rPr lang="en-US" altLang="en-US" sz="1800" b="0" baseline="-25000" dirty="0" err="1">
                <a:solidFill>
                  <a:srgbClr val="800000"/>
                </a:solidFill>
                <a:latin typeface="AvantGarde" pitchFamily="34" charset="0"/>
              </a:rPr>
              <a:t>gain</a:t>
            </a:r>
            <a:r>
              <a:rPr lang="en-US" altLang="en-US" sz="1800" b="0" dirty="0">
                <a:solidFill>
                  <a:srgbClr val="800000"/>
                </a:solidFill>
                <a:latin typeface="AvantGarde" pitchFamily="34" charset="0"/>
              </a:rPr>
              <a:t> * (0 - counts)</a:t>
            </a:r>
          </a:p>
        </p:txBody>
      </p:sp>
      <p:sp>
        <p:nvSpPr>
          <p:cNvPr id="43018" name="Rectangle 11">
            <a:extLst>
              <a:ext uri="{FF2B5EF4-FFF2-40B4-BE49-F238E27FC236}">
                <a16:creationId xmlns:a16="http://schemas.microsoft.com/office/drawing/2014/main" id="{38BF03C8-BB97-E38E-D221-A5AAC82CA6E9}"/>
              </a:ext>
            </a:extLst>
          </p:cNvPr>
          <p:cNvSpPr>
            <a:spLocks noChangeArrowheads="1"/>
          </p:cNvSpPr>
          <p:nvPr/>
        </p:nvSpPr>
        <p:spPr bwMode="auto">
          <a:xfrm>
            <a:off x="2438400" y="6416675"/>
            <a:ext cx="4540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000" b="0" dirty="0"/>
              <a:t>http://www.cse.unr.edu/~monica/Courses/CPE470-670/cpe470-670-sp05.html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829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829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829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5">
            <a:extLst>
              <a:ext uri="{FF2B5EF4-FFF2-40B4-BE49-F238E27FC236}">
                <a16:creationId xmlns:a16="http://schemas.microsoft.com/office/drawing/2014/main" id="{D4020C9D-B849-8DA5-82E0-CA4D94618F8C}"/>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2633D5D5-BEFE-4CF9-A9CB-D9BF2B67D3AD}" type="slidenum">
              <a:rPr lang="en-US" altLang="en-US" sz="1200">
                <a:latin typeface="Arial Black" panose="020B0A04020102020204" pitchFamily="34" charset="0"/>
              </a:rPr>
              <a:pPr>
                <a:spcBef>
                  <a:spcPct val="0"/>
                </a:spcBef>
                <a:buClrTx/>
                <a:buSzTx/>
                <a:buFontTx/>
                <a:buNone/>
              </a:pPr>
              <a:t>48</a:t>
            </a:fld>
            <a:endParaRPr lang="en-US" altLang="en-US" sz="1200">
              <a:latin typeface="Arial Black" panose="020B0A04020102020204" pitchFamily="34" charset="0"/>
            </a:endParaRPr>
          </a:p>
        </p:txBody>
      </p:sp>
      <p:sp>
        <p:nvSpPr>
          <p:cNvPr id="45061" name="Rectangle 2">
            <a:extLst>
              <a:ext uri="{FF2B5EF4-FFF2-40B4-BE49-F238E27FC236}">
                <a16:creationId xmlns:a16="http://schemas.microsoft.com/office/drawing/2014/main" id="{226CB74D-7830-02D5-F96D-1F7C0025711A}"/>
              </a:ext>
            </a:extLst>
          </p:cNvPr>
          <p:cNvSpPr>
            <a:spLocks noGrp="1" noChangeArrowheads="1"/>
          </p:cNvSpPr>
          <p:nvPr>
            <p:ph type="title"/>
          </p:nvPr>
        </p:nvSpPr>
        <p:spPr>
          <a:xfrm>
            <a:off x="457200" y="457200"/>
            <a:ext cx="8229600" cy="533400"/>
          </a:xfrm>
        </p:spPr>
        <p:txBody>
          <a:bodyPr>
            <a:normAutofit fontScale="90000"/>
          </a:bodyPr>
          <a:lstStyle/>
          <a:p>
            <a:pPr eaLnBrk="1" hangingPunct="1"/>
            <a:r>
              <a:rPr lang="en-US" altLang="en-US" sz="3100"/>
              <a:t>Proportional Control</a:t>
            </a:r>
          </a:p>
        </p:txBody>
      </p:sp>
      <p:sp>
        <p:nvSpPr>
          <p:cNvPr id="270339" name="Rectangle 3">
            <a:extLst>
              <a:ext uri="{FF2B5EF4-FFF2-40B4-BE49-F238E27FC236}">
                <a16:creationId xmlns:a16="http://schemas.microsoft.com/office/drawing/2014/main" id="{86D5F1EA-C1E5-1073-ECC5-AFA1DF13A8C0}"/>
              </a:ext>
            </a:extLst>
          </p:cNvPr>
          <p:cNvSpPr>
            <a:spLocks noGrp="1" noChangeArrowheads="1"/>
          </p:cNvSpPr>
          <p:nvPr>
            <p:ph type="body" sz="half" idx="1"/>
          </p:nvPr>
        </p:nvSpPr>
        <p:spPr>
          <a:xfrm>
            <a:off x="228600" y="1447800"/>
            <a:ext cx="4724400" cy="4953000"/>
          </a:xfrm>
        </p:spPr>
        <p:txBody>
          <a:bodyPr/>
          <a:lstStyle/>
          <a:p>
            <a:pPr eaLnBrk="1" hangingPunct="1"/>
            <a:r>
              <a:rPr lang="en-US" altLang="en-US" sz="2000" dirty="0" err="1"/>
              <a:t>P</a:t>
            </a:r>
            <a:r>
              <a:rPr lang="en-US" altLang="en-US" sz="2000" baseline="-25000" dirty="0" err="1"/>
              <a:t>gain</a:t>
            </a:r>
            <a:r>
              <a:rPr lang="en-US" altLang="en-US" sz="2000" dirty="0"/>
              <a:t>=30: </a:t>
            </a:r>
          </a:p>
          <a:p>
            <a:pPr lvl="1" eaLnBrk="1" hangingPunct="1"/>
            <a:r>
              <a:rPr lang="en-US" altLang="en-US" sz="2000" dirty="0"/>
              <a:t>Oscillation problem is more pronounced; </a:t>
            </a:r>
          </a:p>
          <a:p>
            <a:pPr lvl="1" eaLnBrk="1" hangingPunct="1"/>
            <a:r>
              <a:rPr lang="en-US" altLang="en-US" sz="2000" dirty="0"/>
              <a:t>The response is </a:t>
            </a:r>
            <a:r>
              <a:rPr lang="en-US" altLang="en-US" sz="2000" i="1" dirty="0">
                <a:solidFill>
                  <a:srgbClr val="800000"/>
                </a:solidFill>
              </a:rPr>
              <a:t>underdamped</a:t>
            </a:r>
          </a:p>
          <a:p>
            <a:pPr eaLnBrk="1" hangingPunct="1"/>
            <a:endParaRPr lang="en-US" altLang="en-US" sz="2000" i="1" dirty="0">
              <a:solidFill>
                <a:schemeClr val="bg2"/>
              </a:solidFill>
            </a:endParaRPr>
          </a:p>
          <a:p>
            <a:pPr eaLnBrk="1" hangingPunct="1"/>
            <a:r>
              <a:rPr lang="en-US" altLang="en-US" sz="2000" dirty="0" err="1"/>
              <a:t>P</a:t>
            </a:r>
            <a:r>
              <a:rPr lang="en-US" altLang="en-US" sz="2000" baseline="-25000" dirty="0" err="1"/>
              <a:t>gain</a:t>
            </a:r>
            <a:r>
              <a:rPr lang="en-US" altLang="en-US" sz="2000" dirty="0"/>
              <a:t>=50: </a:t>
            </a:r>
          </a:p>
          <a:p>
            <a:pPr lvl="1" eaLnBrk="1" hangingPunct="1"/>
            <a:r>
              <a:rPr lang="en-US" altLang="en-US" sz="1800" dirty="0"/>
              <a:t>Oscillation behavior has taken over</a:t>
            </a:r>
          </a:p>
          <a:p>
            <a:pPr lvl="1" eaLnBrk="1" hangingPunct="1"/>
            <a:r>
              <a:rPr lang="en-US" altLang="en-US" sz="2000" dirty="0"/>
              <a:t>System cannot stabilize at the set point</a:t>
            </a:r>
          </a:p>
          <a:p>
            <a:pPr lvl="1" eaLnBrk="1" hangingPunct="1"/>
            <a:r>
              <a:rPr lang="en-US" altLang="en-US" sz="2000" dirty="0"/>
              <a:t>A small error generates a power command that moves the system across the set point </a:t>
            </a:r>
          </a:p>
          <a:p>
            <a:pPr lvl="1" eaLnBrk="1" hangingPunct="1"/>
            <a:r>
              <a:rPr lang="en-US" altLang="en-US" sz="2000" dirty="0"/>
              <a:t>The system is </a:t>
            </a:r>
            <a:r>
              <a:rPr lang="en-US" altLang="en-US" sz="2000" i="1" dirty="0">
                <a:solidFill>
                  <a:srgbClr val="800000"/>
                </a:solidFill>
              </a:rPr>
              <a:t>undamped</a:t>
            </a:r>
          </a:p>
        </p:txBody>
      </p:sp>
      <p:grpSp>
        <p:nvGrpSpPr>
          <p:cNvPr id="45063" name="Group 4">
            <a:extLst>
              <a:ext uri="{FF2B5EF4-FFF2-40B4-BE49-F238E27FC236}">
                <a16:creationId xmlns:a16="http://schemas.microsoft.com/office/drawing/2014/main" id="{8A9F41D0-CB4E-9626-CBF3-DE46FD6778AD}"/>
              </a:ext>
            </a:extLst>
          </p:cNvPr>
          <p:cNvGrpSpPr>
            <a:grpSpLocks/>
          </p:cNvGrpSpPr>
          <p:nvPr/>
        </p:nvGrpSpPr>
        <p:grpSpPr bwMode="auto">
          <a:xfrm>
            <a:off x="5110163" y="1233488"/>
            <a:ext cx="3790950" cy="2276475"/>
            <a:chOff x="3219" y="777"/>
            <a:chExt cx="2388" cy="1434"/>
          </a:xfrm>
        </p:grpSpPr>
        <p:pic>
          <p:nvPicPr>
            <p:cNvPr id="45069" name="Picture 5">
              <a:extLst>
                <a:ext uri="{FF2B5EF4-FFF2-40B4-BE49-F238E27FC236}">
                  <a16:creationId xmlns:a16="http://schemas.microsoft.com/office/drawing/2014/main" id="{54438AC0-306E-5AB1-2707-7861BC9E6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 y="777"/>
              <a:ext cx="2388" cy="1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70" name="Text Box 6">
              <a:extLst>
                <a:ext uri="{FF2B5EF4-FFF2-40B4-BE49-F238E27FC236}">
                  <a16:creationId xmlns:a16="http://schemas.microsoft.com/office/drawing/2014/main" id="{8FA4E00B-E9FD-841E-7EBE-2DDB4EFC0102}"/>
                </a:ext>
              </a:extLst>
            </p:cNvPr>
            <p:cNvSpPr txBox="1">
              <a:spLocks noChangeArrowheads="1"/>
            </p:cNvSpPr>
            <p:nvPr/>
          </p:nvSpPr>
          <p:spPr bwMode="auto">
            <a:xfrm>
              <a:off x="4896" y="864"/>
              <a:ext cx="6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600" b="0" dirty="0" err="1">
                  <a:solidFill>
                    <a:srgbClr val="800000"/>
                  </a:solidFill>
                </a:rPr>
                <a:t>P</a:t>
              </a:r>
              <a:r>
                <a:rPr lang="en-US" altLang="en-US" sz="1600" b="0" baseline="-25000" dirty="0" err="1">
                  <a:solidFill>
                    <a:srgbClr val="800000"/>
                  </a:solidFill>
                </a:rPr>
                <a:t>gain</a:t>
              </a:r>
              <a:r>
                <a:rPr lang="en-US" altLang="en-US" sz="1600" b="0" dirty="0">
                  <a:solidFill>
                    <a:srgbClr val="800000"/>
                  </a:solidFill>
                </a:rPr>
                <a:t> = 30</a:t>
              </a:r>
            </a:p>
          </p:txBody>
        </p:sp>
      </p:grpSp>
      <p:grpSp>
        <p:nvGrpSpPr>
          <p:cNvPr id="3" name="Group 7">
            <a:extLst>
              <a:ext uri="{FF2B5EF4-FFF2-40B4-BE49-F238E27FC236}">
                <a16:creationId xmlns:a16="http://schemas.microsoft.com/office/drawing/2014/main" id="{9A70F639-22B7-8A33-09B4-00D4309221F5}"/>
              </a:ext>
            </a:extLst>
          </p:cNvPr>
          <p:cNvGrpSpPr>
            <a:grpSpLocks/>
          </p:cNvGrpSpPr>
          <p:nvPr/>
        </p:nvGrpSpPr>
        <p:grpSpPr bwMode="auto">
          <a:xfrm>
            <a:off x="5105400" y="3732213"/>
            <a:ext cx="3800475" cy="2444750"/>
            <a:chOff x="3216" y="2351"/>
            <a:chExt cx="2394" cy="1540"/>
          </a:xfrm>
        </p:grpSpPr>
        <p:pic>
          <p:nvPicPr>
            <p:cNvPr id="45067" name="Picture 8">
              <a:extLst>
                <a:ext uri="{FF2B5EF4-FFF2-40B4-BE49-F238E27FC236}">
                  <a16:creationId xmlns:a16="http://schemas.microsoft.com/office/drawing/2014/main" id="{8B6B5951-BD7A-1FCD-7276-A002234AA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2409"/>
              <a:ext cx="2394" cy="1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8" name="Text Box 9">
              <a:extLst>
                <a:ext uri="{FF2B5EF4-FFF2-40B4-BE49-F238E27FC236}">
                  <a16:creationId xmlns:a16="http://schemas.microsoft.com/office/drawing/2014/main" id="{E30AF7A5-DF8D-0DE4-6268-5CA949E56844}"/>
                </a:ext>
              </a:extLst>
            </p:cNvPr>
            <p:cNvSpPr txBox="1">
              <a:spLocks noChangeArrowheads="1"/>
            </p:cNvSpPr>
            <p:nvPr/>
          </p:nvSpPr>
          <p:spPr bwMode="auto">
            <a:xfrm>
              <a:off x="4944" y="2351"/>
              <a:ext cx="6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600" b="0" dirty="0" err="1">
                  <a:solidFill>
                    <a:srgbClr val="800000"/>
                  </a:solidFill>
                </a:rPr>
                <a:t>P</a:t>
              </a:r>
              <a:r>
                <a:rPr lang="en-US" altLang="en-US" sz="1600" b="0" baseline="-25000" dirty="0" err="1">
                  <a:solidFill>
                    <a:srgbClr val="800000"/>
                  </a:solidFill>
                </a:rPr>
                <a:t>gain</a:t>
              </a:r>
              <a:r>
                <a:rPr lang="en-US" altLang="en-US" sz="1600" b="0" dirty="0">
                  <a:solidFill>
                    <a:srgbClr val="800000"/>
                  </a:solidFill>
                </a:rPr>
                <a:t> = 50</a:t>
              </a:r>
            </a:p>
          </p:txBody>
        </p:sp>
      </p:grpSp>
      <p:sp>
        <p:nvSpPr>
          <p:cNvPr id="45065" name="Rectangle 10">
            <a:extLst>
              <a:ext uri="{FF2B5EF4-FFF2-40B4-BE49-F238E27FC236}">
                <a16:creationId xmlns:a16="http://schemas.microsoft.com/office/drawing/2014/main" id="{CECE416F-626C-DBBA-5D14-88CA8EF888E7}"/>
              </a:ext>
            </a:extLst>
          </p:cNvPr>
          <p:cNvSpPr>
            <a:spLocks noChangeArrowheads="1"/>
          </p:cNvSpPr>
          <p:nvPr/>
        </p:nvSpPr>
        <p:spPr bwMode="auto">
          <a:xfrm>
            <a:off x="5715000" y="914400"/>
            <a:ext cx="26129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b="0" dirty="0">
                <a:solidFill>
                  <a:srgbClr val="800000"/>
                </a:solidFill>
                <a:latin typeface="AvantGarde" pitchFamily="34" charset="0"/>
              </a:rPr>
              <a:t>power= </a:t>
            </a:r>
            <a:r>
              <a:rPr lang="en-US" altLang="en-US" sz="1800" b="0" dirty="0" err="1">
                <a:solidFill>
                  <a:srgbClr val="800000"/>
                </a:solidFill>
                <a:latin typeface="AvantGarde" pitchFamily="34" charset="0"/>
              </a:rPr>
              <a:t>P</a:t>
            </a:r>
            <a:r>
              <a:rPr lang="en-US" altLang="en-US" sz="1800" b="0" baseline="-25000" dirty="0" err="1">
                <a:solidFill>
                  <a:srgbClr val="800000"/>
                </a:solidFill>
                <a:latin typeface="AvantGarde" pitchFamily="34" charset="0"/>
              </a:rPr>
              <a:t>gain</a:t>
            </a:r>
            <a:r>
              <a:rPr lang="en-US" altLang="en-US" sz="1800" b="0" dirty="0">
                <a:solidFill>
                  <a:srgbClr val="800000"/>
                </a:solidFill>
                <a:latin typeface="AvantGarde" pitchFamily="34" charset="0"/>
              </a:rPr>
              <a:t> * (0 - counts)</a:t>
            </a:r>
          </a:p>
        </p:txBody>
      </p:sp>
      <p:sp>
        <p:nvSpPr>
          <p:cNvPr id="45066" name="Rectangle 11">
            <a:extLst>
              <a:ext uri="{FF2B5EF4-FFF2-40B4-BE49-F238E27FC236}">
                <a16:creationId xmlns:a16="http://schemas.microsoft.com/office/drawing/2014/main" id="{BD1CF102-5197-849B-66F5-2B335A68D874}"/>
              </a:ext>
            </a:extLst>
          </p:cNvPr>
          <p:cNvSpPr>
            <a:spLocks noChangeArrowheads="1"/>
          </p:cNvSpPr>
          <p:nvPr/>
        </p:nvSpPr>
        <p:spPr bwMode="auto">
          <a:xfrm>
            <a:off x="2133600" y="6470650"/>
            <a:ext cx="4540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000" b="0" dirty="0"/>
              <a:t>http://www.cse.unr.edu/~monica/Courses/CPE470-670/cpe470-670-sp05.html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033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033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033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033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0339">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2">
            <a:extLst>
              <a:ext uri="{FF2B5EF4-FFF2-40B4-BE49-F238E27FC236}">
                <a16:creationId xmlns:a16="http://schemas.microsoft.com/office/drawing/2014/main" id="{82BA74B2-914D-77F7-A646-EE1D4737C73B}"/>
              </a:ext>
            </a:extLst>
          </p:cNvPr>
          <p:cNvSpPr>
            <a:spLocks noGrp="1" noChangeArrowheads="1"/>
          </p:cNvSpPr>
          <p:nvPr>
            <p:ph type="title"/>
          </p:nvPr>
        </p:nvSpPr>
        <p:spPr>
          <a:xfrm>
            <a:off x="457200" y="457200"/>
            <a:ext cx="8229600" cy="685800"/>
          </a:xfrm>
        </p:spPr>
        <p:txBody>
          <a:bodyPr/>
          <a:lstStyle/>
          <a:p>
            <a:pPr eaLnBrk="1" hangingPunct="1"/>
            <a:r>
              <a:rPr lang="en-US" altLang="en-US" sz="3500"/>
              <a:t>Derivative Control</a:t>
            </a:r>
          </a:p>
        </p:txBody>
      </p:sp>
      <p:sp>
        <p:nvSpPr>
          <p:cNvPr id="272387" name="Rectangle 3">
            <a:extLst>
              <a:ext uri="{FF2B5EF4-FFF2-40B4-BE49-F238E27FC236}">
                <a16:creationId xmlns:a16="http://schemas.microsoft.com/office/drawing/2014/main" id="{BD99C0D8-4FC2-B7DE-43FE-D3A3496270DC}"/>
              </a:ext>
            </a:extLst>
          </p:cNvPr>
          <p:cNvSpPr>
            <a:spLocks noGrp="1" noChangeArrowheads="1"/>
          </p:cNvSpPr>
          <p:nvPr>
            <p:ph type="body" idx="1"/>
          </p:nvPr>
        </p:nvSpPr>
        <p:spPr>
          <a:xfrm>
            <a:off x="350838" y="1747838"/>
            <a:ext cx="8464550" cy="3662362"/>
          </a:xfrm>
        </p:spPr>
        <p:txBody>
          <a:bodyPr>
            <a:normAutofit lnSpcReduction="10000"/>
          </a:bodyPr>
          <a:lstStyle/>
          <a:p>
            <a:pPr eaLnBrk="1" hangingPunct="1"/>
            <a:r>
              <a:rPr lang="en-US" altLang="en-US" sz="2400" dirty="0"/>
              <a:t>Setting gains is difficult, and simply increasing the </a:t>
            </a:r>
            <a:r>
              <a:rPr lang="en-US" altLang="en-US" sz="2400" i="1" dirty="0">
                <a:solidFill>
                  <a:srgbClr val="800000"/>
                </a:solidFill>
              </a:rPr>
              <a:t>proportional</a:t>
            </a:r>
            <a:r>
              <a:rPr lang="en-US" altLang="en-US" sz="2400" i="1" dirty="0">
                <a:solidFill>
                  <a:schemeClr val="bg2"/>
                </a:solidFill>
              </a:rPr>
              <a:t> </a:t>
            </a:r>
            <a:r>
              <a:rPr lang="en-US" altLang="en-US" sz="2400" i="1" dirty="0">
                <a:solidFill>
                  <a:srgbClr val="800000"/>
                </a:solidFill>
              </a:rPr>
              <a:t>gain</a:t>
            </a:r>
            <a:r>
              <a:rPr lang="en-US" altLang="en-US" sz="2400" dirty="0"/>
              <a:t> does not remove oscillations</a:t>
            </a:r>
          </a:p>
          <a:p>
            <a:pPr eaLnBrk="1" hangingPunct="1"/>
            <a:r>
              <a:rPr lang="en-US" altLang="en-US" sz="2400" dirty="0"/>
              <a:t>The system needs to be controlled differently when it is close to the desired state and when it is far from it </a:t>
            </a:r>
          </a:p>
          <a:p>
            <a:pPr eaLnBrk="1" hangingPunct="1"/>
            <a:r>
              <a:rPr lang="en-US" altLang="en-US" sz="2400" dirty="0"/>
              <a:t>The momentum of the correction carries the system beyond the desired state, and causes oscillations </a:t>
            </a:r>
          </a:p>
          <a:p>
            <a:pPr algn="ctr" eaLnBrk="1" hangingPunct="1">
              <a:buFont typeface="Wingdings" panose="05000000000000000000" pitchFamily="2" charset="2"/>
              <a:buNone/>
            </a:pPr>
            <a:r>
              <a:rPr lang="en-US" altLang="en-US" sz="2400" dirty="0"/>
              <a:t>momentum = mass </a:t>
            </a:r>
            <a:r>
              <a:rPr lang="en-US" altLang="en-US" sz="2400" dirty="0">
                <a:sym typeface="Symbol" panose="05050102010706020507" pitchFamily="18" charset="2"/>
              </a:rPr>
              <a:t></a:t>
            </a:r>
            <a:r>
              <a:rPr lang="en-US" altLang="en-US" sz="2400" dirty="0"/>
              <a:t> velocity </a:t>
            </a:r>
          </a:p>
          <a:p>
            <a:pPr eaLnBrk="1" hangingPunct="1"/>
            <a:r>
              <a:rPr lang="en-US" altLang="en-US" sz="2400" dirty="0"/>
              <a:t>Solution: correct the momentum as the system approaches the desired state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238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238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2387">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23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5400000">
            <a:off x="661385" y="1396015"/>
            <a:ext cx="3505199" cy="3608769"/>
          </a:xfrm>
        </p:spPr>
        <p:txBody>
          <a:bodyPr vert="vert270">
            <a:noAutofit/>
          </a:bodyPr>
          <a:lstStyle/>
          <a:p>
            <a:r>
              <a:rPr lang="en-US" sz="6600" dirty="0"/>
              <a:t>Levels </a:t>
            </a:r>
            <a:br>
              <a:rPr lang="en-US" sz="6600" dirty="0"/>
            </a:br>
            <a:r>
              <a:rPr lang="en-US" sz="6600" dirty="0"/>
              <a:t>of </a:t>
            </a:r>
            <a:br>
              <a:rPr lang="en-US" sz="6600" dirty="0"/>
            </a:br>
            <a:r>
              <a:rPr lang="en-US" sz="6600" dirty="0"/>
              <a:t>Control</a:t>
            </a:r>
          </a:p>
        </p:txBody>
      </p:sp>
      <p:sp>
        <p:nvSpPr>
          <p:cNvPr id="3" name="TextBox 2"/>
          <p:cNvSpPr txBox="1"/>
          <p:nvPr/>
        </p:nvSpPr>
        <p:spPr>
          <a:xfrm>
            <a:off x="-1676400" y="2590800"/>
            <a:ext cx="184731" cy="369332"/>
          </a:xfrm>
          <a:prstGeom prst="rect">
            <a:avLst/>
          </a:prstGeom>
          <a:noFill/>
        </p:spPr>
        <p:txBody>
          <a:bodyPr wrap="none" rtlCol="0">
            <a:spAutoFit/>
          </a:bodyPr>
          <a:lstStyle/>
          <a:p>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3000" y="152400"/>
            <a:ext cx="3304464" cy="6477000"/>
          </a:xfrm>
        </p:spPr>
      </p:pic>
    </p:spTree>
    <p:extLst>
      <p:ext uri="{BB962C8B-B14F-4D97-AF65-F5344CB8AC3E}">
        <p14:creationId xmlns:p14="http://schemas.microsoft.com/office/powerpoint/2010/main" val="358113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a:extLst>
              <a:ext uri="{FF2B5EF4-FFF2-40B4-BE49-F238E27FC236}">
                <a16:creationId xmlns:a16="http://schemas.microsoft.com/office/drawing/2014/main" id="{0F969C3E-6C00-4E71-CEC0-82C36066D2FD}"/>
              </a:ext>
            </a:extLst>
          </p:cNvPr>
          <p:cNvSpPr>
            <a:spLocks noGrp="1" noChangeArrowheads="1"/>
          </p:cNvSpPr>
          <p:nvPr>
            <p:ph type="title"/>
          </p:nvPr>
        </p:nvSpPr>
        <p:spPr>
          <a:xfrm>
            <a:off x="457200" y="457200"/>
            <a:ext cx="8229600" cy="762000"/>
          </a:xfrm>
        </p:spPr>
        <p:txBody>
          <a:bodyPr/>
          <a:lstStyle/>
          <a:p>
            <a:pPr eaLnBrk="1" hangingPunct="1"/>
            <a:r>
              <a:rPr lang="en-US" altLang="en-US" sz="3500"/>
              <a:t>Controlling Velocity</a:t>
            </a:r>
          </a:p>
        </p:txBody>
      </p:sp>
      <p:sp>
        <p:nvSpPr>
          <p:cNvPr id="48134" name="Rectangle 3">
            <a:extLst>
              <a:ext uri="{FF2B5EF4-FFF2-40B4-BE49-F238E27FC236}">
                <a16:creationId xmlns:a16="http://schemas.microsoft.com/office/drawing/2014/main" id="{DF2A6D2A-64E0-48B6-DB3E-7448CC65BDC4}"/>
              </a:ext>
            </a:extLst>
          </p:cNvPr>
          <p:cNvSpPr>
            <a:spLocks noGrp="1" noChangeArrowheads="1"/>
          </p:cNvSpPr>
          <p:nvPr>
            <p:ph type="body" idx="1"/>
          </p:nvPr>
        </p:nvSpPr>
        <p:spPr>
          <a:xfrm>
            <a:off x="381000" y="1600200"/>
            <a:ext cx="8229600" cy="3962400"/>
          </a:xfrm>
        </p:spPr>
        <p:txBody>
          <a:bodyPr/>
          <a:lstStyle/>
          <a:p>
            <a:pPr eaLnBrk="1" hangingPunct="1"/>
            <a:r>
              <a:rPr lang="en-US" altLang="en-US" sz="2400" dirty="0"/>
              <a:t>Momentum and velocity are directly proportional therefore </a:t>
            </a:r>
            <a:r>
              <a:rPr lang="en-US" altLang="en-US" sz="2400" dirty="0">
                <a:sym typeface="Symbol" panose="05050102010706020507" pitchFamily="18" charset="2"/>
              </a:rPr>
              <a:t>we can control the momentum by controlling velocity</a:t>
            </a:r>
          </a:p>
          <a:p>
            <a:pPr eaLnBrk="1" hangingPunct="1"/>
            <a:r>
              <a:rPr lang="en-US" altLang="en-US" sz="2400" dirty="0">
                <a:sym typeface="Symbol" panose="05050102010706020507" pitchFamily="18" charset="2"/>
              </a:rPr>
              <a:t>As the system nears the desired state, we subtract an amount proportional to the velocity:     </a:t>
            </a:r>
          </a:p>
          <a:p>
            <a:pPr algn="ctr" eaLnBrk="1" hangingPunct="1">
              <a:buFont typeface="Wingdings" panose="05000000000000000000" pitchFamily="2" charset="2"/>
              <a:buNone/>
            </a:pPr>
            <a:r>
              <a:rPr lang="en-US" altLang="en-US" sz="2400" dirty="0">
                <a:sym typeface="Symbol" panose="05050102010706020507" pitchFamily="18" charset="2"/>
              </a:rPr>
              <a:t>- (gain  velocity) </a:t>
            </a:r>
          </a:p>
          <a:p>
            <a:pPr eaLnBrk="1" hangingPunct="1">
              <a:buFont typeface="Wingdings" panose="05000000000000000000" pitchFamily="2" charset="2"/>
              <a:buNone/>
            </a:pPr>
            <a:r>
              <a:rPr lang="en-US" altLang="en-US" sz="2400" dirty="0">
                <a:sym typeface="Symbol" panose="05050102010706020507" pitchFamily="18" charset="2"/>
              </a:rPr>
              <a:t>	</a:t>
            </a:r>
            <a:r>
              <a:rPr lang="en-US" altLang="en-US" sz="2400" i="1" dirty="0">
                <a:solidFill>
                  <a:srgbClr val="800000"/>
                </a:solidFill>
                <a:sym typeface="Symbol" panose="05050102010706020507" pitchFamily="18" charset="2"/>
              </a:rPr>
              <a:t>Derivative term</a:t>
            </a:r>
            <a:r>
              <a:rPr lang="en-US" altLang="en-US" sz="2400" dirty="0">
                <a:solidFill>
                  <a:srgbClr val="800000"/>
                </a:solidFill>
                <a:sym typeface="Symbol" panose="05050102010706020507" pitchFamily="18" charset="2"/>
              </a:rPr>
              <a:t> </a:t>
            </a:r>
            <a:r>
              <a:rPr lang="en-US" altLang="en-US" sz="2400" dirty="0">
                <a:sym typeface="Symbol" panose="05050102010706020507" pitchFamily="18" charset="2"/>
              </a:rPr>
              <a:t>(velocity is the derivative of position)</a:t>
            </a:r>
          </a:p>
          <a:p>
            <a:pPr eaLnBrk="1" hangingPunct="1"/>
            <a:r>
              <a:rPr lang="en-US" altLang="en-US" sz="2400" dirty="0">
                <a:sym typeface="Symbol" panose="05050102010706020507" pitchFamily="18" charset="2"/>
              </a:rPr>
              <a:t>A controller that has a derivative term is called a </a:t>
            </a:r>
            <a:r>
              <a:rPr lang="en-US" altLang="en-US" sz="2400" i="1" dirty="0">
                <a:solidFill>
                  <a:srgbClr val="800000"/>
                </a:solidFill>
                <a:sym typeface="Symbol" panose="05050102010706020507" pitchFamily="18" charset="2"/>
              </a:rPr>
              <a:t>derivative (D) controller</a:t>
            </a:r>
            <a:endParaRPr lang="en-US" altLang="en-US" sz="2400" i="1" dirty="0">
              <a:solidFill>
                <a:srgbClr val="8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a:extLst>
              <a:ext uri="{FF2B5EF4-FFF2-40B4-BE49-F238E27FC236}">
                <a16:creationId xmlns:a16="http://schemas.microsoft.com/office/drawing/2014/main" id="{FB0030F0-5DE0-F88F-F178-84008929F220}"/>
              </a:ext>
            </a:extLst>
          </p:cNvPr>
          <p:cNvSpPr>
            <a:spLocks noGrp="1" noChangeArrowheads="1"/>
          </p:cNvSpPr>
          <p:nvPr>
            <p:ph type="title"/>
          </p:nvPr>
        </p:nvSpPr>
        <p:spPr>
          <a:xfrm>
            <a:off x="457200" y="457200"/>
            <a:ext cx="8229600" cy="762000"/>
          </a:xfrm>
        </p:spPr>
        <p:txBody>
          <a:bodyPr/>
          <a:lstStyle/>
          <a:p>
            <a:pPr eaLnBrk="1" hangingPunct="1"/>
            <a:r>
              <a:rPr lang="en-US" altLang="en-US" sz="3500"/>
              <a:t>Derivative Control</a:t>
            </a:r>
          </a:p>
        </p:txBody>
      </p:sp>
      <p:sp>
        <p:nvSpPr>
          <p:cNvPr id="49158" name="Rectangle 3">
            <a:extLst>
              <a:ext uri="{FF2B5EF4-FFF2-40B4-BE49-F238E27FC236}">
                <a16:creationId xmlns:a16="http://schemas.microsoft.com/office/drawing/2014/main" id="{6DDFFC95-8B80-F96B-FE88-82D6BC969E37}"/>
              </a:ext>
            </a:extLst>
          </p:cNvPr>
          <p:cNvSpPr>
            <a:spLocks noGrp="1" noChangeArrowheads="1"/>
          </p:cNvSpPr>
          <p:nvPr>
            <p:ph type="body" idx="1"/>
          </p:nvPr>
        </p:nvSpPr>
        <p:spPr>
          <a:xfrm>
            <a:off x="350838" y="1214438"/>
            <a:ext cx="8229600" cy="5397500"/>
          </a:xfrm>
        </p:spPr>
        <p:txBody>
          <a:bodyPr/>
          <a:lstStyle/>
          <a:p>
            <a:pPr eaLnBrk="1" hangingPunct="1">
              <a:lnSpc>
                <a:spcPct val="130000"/>
              </a:lnSpc>
              <a:spcBef>
                <a:spcPct val="0"/>
              </a:spcBef>
            </a:pPr>
            <a:r>
              <a:rPr lang="en-US" altLang="en-US" sz="2400"/>
              <a:t>A derivative controller has an output proportional to the derivative of its error = r input i: </a:t>
            </a:r>
          </a:p>
          <a:p>
            <a:pPr algn="ctr" eaLnBrk="1" hangingPunct="1">
              <a:lnSpc>
                <a:spcPct val="130000"/>
              </a:lnSpc>
              <a:spcBef>
                <a:spcPct val="0"/>
              </a:spcBef>
              <a:buFont typeface="Wingdings" panose="05000000000000000000" pitchFamily="2" charset="2"/>
              <a:buNone/>
            </a:pPr>
            <a:r>
              <a:rPr lang="en-US" altLang="en-US" sz="2000"/>
              <a:t>output = K</a:t>
            </a:r>
            <a:r>
              <a:rPr lang="en-US" altLang="en-US" sz="2000" baseline="-25000"/>
              <a:t>d</a:t>
            </a:r>
            <a:r>
              <a:rPr lang="en-US" altLang="en-US" sz="2000"/>
              <a:t> </a:t>
            </a:r>
            <a:r>
              <a:rPr lang="en-US" altLang="en-US" sz="2000">
                <a:sym typeface="Symbol" panose="05050102010706020507" pitchFamily="18" charset="2"/>
              </a:rPr>
              <a:t></a:t>
            </a:r>
            <a:r>
              <a:rPr lang="en-US" altLang="en-US" sz="2000"/>
              <a:t> d (error input)/dt</a:t>
            </a:r>
            <a:endParaRPr lang="en-US" altLang="en-US" sz="2400"/>
          </a:p>
          <a:p>
            <a:pPr eaLnBrk="1" hangingPunct="1">
              <a:lnSpc>
                <a:spcPct val="130000"/>
              </a:lnSpc>
              <a:spcBef>
                <a:spcPct val="0"/>
              </a:spcBef>
            </a:pPr>
            <a:r>
              <a:rPr lang="en-US" altLang="en-US" sz="2400"/>
              <a:t> K</a:t>
            </a:r>
            <a:r>
              <a:rPr lang="en-US" altLang="en-US" sz="2400" baseline="-25000"/>
              <a:t>d</a:t>
            </a:r>
            <a:r>
              <a:rPr lang="en-US" altLang="en-US" sz="2400"/>
              <a:t> is a proportionality constant </a:t>
            </a:r>
          </a:p>
          <a:p>
            <a:pPr eaLnBrk="1" hangingPunct="1">
              <a:lnSpc>
                <a:spcPct val="130000"/>
              </a:lnSpc>
              <a:spcBef>
                <a:spcPct val="0"/>
              </a:spcBef>
            </a:pPr>
            <a:r>
              <a:rPr lang="en-US" altLang="en-US" sz="2400"/>
              <a:t>The intuition behind derivative control: </a:t>
            </a:r>
          </a:p>
          <a:p>
            <a:pPr lvl="1" eaLnBrk="1" hangingPunct="1">
              <a:lnSpc>
                <a:spcPct val="130000"/>
              </a:lnSpc>
              <a:spcBef>
                <a:spcPct val="0"/>
              </a:spcBef>
            </a:pPr>
            <a:r>
              <a:rPr lang="en-US" altLang="en-US" sz="2400"/>
              <a:t>Controller corrects for the momentum as it approaches the desired state</a:t>
            </a:r>
          </a:p>
          <a:p>
            <a:pPr eaLnBrk="1" hangingPunct="1">
              <a:lnSpc>
                <a:spcPct val="130000"/>
              </a:lnSpc>
              <a:spcBef>
                <a:spcPct val="0"/>
              </a:spcBef>
            </a:pPr>
            <a:r>
              <a:rPr lang="en-US" altLang="en-US" sz="2400"/>
              <a:t>Slow down the robot and decrease the turning angle while getting closer to the desired state</a:t>
            </a:r>
          </a:p>
          <a:p>
            <a:pPr eaLnBrk="1" hangingPunct="1">
              <a:lnSpc>
                <a:spcPct val="130000"/>
              </a:lnSpc>
              <a:spcBef>
                <a:spcPct val="0"/>
              </a:spcBef>
            </a:pPr>
            <a:r>
              <a:rPr lang="en-US" altLang="en-US" sz="2400"/>
              <a:t>Decrease the motor power while getting closer to the desired state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2">
            <a:extLst>
              <a:ext uri="{FF2B5EF4-FFF2-40B4-BE49-F238E27FC236}">
                <a16:creationId xmlns:a16="http://schemas.microsoft.com/office/drawing/2014/main" id="{901AD9D2-1844-7DB7-453D-BDB3300BC521}"/>
              </a:ext>
            </a:extLst>
          </p:cNvPr>
          <p:cNvSpPr>
            <a:spLocks noGrp="1" noChangeArrowheads="1"/>
          </p:cNvSpPr>
          <p:nvPr>
            <p:ph type="title"/>
          </p:nvPr>
        </p:nvSpPr>
        <p:spPr>
          <a:xfrm>
            <a:off x="457200" y="457200"/>
            <a:ext cx="8229600" cy="762000"/>
          </a:xfrm>
        </p:spPr>
        <p:txBody>
          <a:bodyPr/>
          <a:lstStyle/>
          <a:p>
            <a:pPr eaLnBrk="1" hangingPunct="1"/>
            <a:r>
              <a:rPr lang="en-US" altLang="en-US" sz="3500"/>
              <a:t>Proportional-Derivative (PD) Control</a:t>
            </a:r>
          </a:p>
        </p:txBody>
      </p:sp>
      <p:sp>
        <p:nvSpPr>
          <p:cNvPr id="50182" name="Rectangle 3">
            <a:extLst>
              <a:ext uri="{FF2B5EF4-FFF2-40B4-BE49-F238E27FC236}">
                <a16:creationId xmlns:a16="http://schemas.microsoft.com/office/drawing/2014/main" id="{B7A011F7-0CDF-02A0-995C-6ACC5E97736C}"/>
              </a:ext>
            </a:extLst>
          </p:cNvPr>
          <p:cNvSpPr>
            <a:spLocks noGrp="1" noChangeArrowheads="1"/>
          </p:cNvSpPr>
          <p:nvPr>
            <p:ph type="body" idx="1"/>
          </p:nvPr>
        </p:nvSpPr>
        <p:spPr>
          <a:xfrm>
            <a:off x="457200" y="1447800"/>
            <a:ext cx="8229600" cy="4800600"/>
          </a:xfrm>
        </p:spPr>
        <p:txBody>
          <a:bodyPr/>
          <a:lstStyle/>
          <a:p>
            <a:pPr eaLnBrk="1" hangingPunct="1">
              <a:lnSpc>
                <a:spcPct val="150000"/>
              </a:lnSpc>
              <a:spcBef>
                <a:spcPct val="0"/>
              </a:spcBef>
            </a:pPr>
            <a:r>
              <a:rPr lang="en-US" altLang="en-US" sz="2000" dirty="0"/>
              <a:t>Proportional-derivative control</a:t>
            </a:r>
          </a:p>
          <a:p>
            <a:pPr lvl="1" eaLnBrk="1" hangingPunct="1">
              <a:lnSpc>
                <a:spcPct val="150000"/>
              </a:lnSpc>
              <a:spcBef>
                <a:spcPct val="0"/>
              </a:spcBef>
            </a:pPr>
            <a:r>
              <a:rPr lang="en-US" altLang="en-US" sz="2000" dirty="0"/>
              <a:t>Combination (sum) of proportional and derivative terms</a:t>
            </a:r>
          </a:p>
          <a:p>
            <a:pPr algn="ctr" eaLnBrk="1" hangingPunct="1">
              <a:lnSpc>
                <a:spcPct val="180000"/>
              </a:lnSpc>
              <a:spcBef>
                <a:spcPct val="0"/>
              </a:spcBef>
              <a:buFont typeface="Wingdings" panose="05000000000000000000" pitchFamily="2" charset="2"/>
              <a:buNone/>
            </a:pPr>
            <a:r>
              <a:rPr lang="en-US" altLang="en-US" sz="2000" dirty="0"/>
              <a:t>output = </a:t>
            </a:r>
            <a:r>
              <a:rPr lang="en-US" altLang="en-US" sz="2000" dirty="0" err="1"/>
              <a:t>K</a:t>
            </a:r>
            <a:r>
              <a:rPr lang="en-US" altLang="en-US" sz="2000" baseline="-25000" dirty="0" err="1"/>
              <a:t>p</a:t>
            </a:r>
            <a:r>
              <a:rPr lang="en-US" altLang="en-US" sz="2000" dirty="0"/>
              <a:t> </a:t>
            </a:r>
            <a:r>
              <a:rPr lang="en-US" altLang="en-US" sz="2000" dirty="0">
                <a:sym typeface="Symbol" panose="05050102010706020507" pitchFamily="18" charset="2"/>
              </a:rPr>
              <a:t></a:t>
            </a:r>
            <a:r>
              <a:rPr lang="en-US" altLang="en-US" sz="2000" dirty="0"/>
              <a:t> (error input) + </a:t>
            </a:r>
            <a:r>
              <a:rPr lang="en-US" altLang="en-US" sz="2000" dirty="0" err="1"/>
              <a:t>K</a:t>
            </a:r>
            <a:r>
              <a:rPr lang="en-US" altLang="en-US" sz="2000" baseline="-25000" dirty="0" err="1"/>
              <a:t>d</a:t>
            </a:r>
            <a:r>
              <a:rPr lang="en-US" altLang="en-US" sz="2000" dirty="0"/>
              <a:t> </a:t>
            </a:r>
            <a:r>
              <a:rPr lang="en-US" altLang="en-US" sz="2000" dirty="0">
                <a:sym typeface="Symbol" panose="05050102010706020507" pitchFamily="18" charset="2"/>
              </a:rPr>
              <a:t></a:t>
            </a:r>
            <a:r>
              <a:rPr lang="en-US" altLang="en-US" sz="2000" dirty="0"/>
              <a:t> d(error input)/dt</a:t>
            </a:r>
          </a:p>
          <a:p>
            <a:pPr eaLnBrk="1" hangingPunct="1">
              <a:lnSpc>
                <a:spcPct val="150000"/>
              </a:lnSpc>
              <a:spcBef>
                <a:spcPct val="0"/>
              </a:spcBef>
            </a:pPr>
            <a:r>
              <a:rPr lang="en-US" altLang="en-US" sz="2000" i="1" dirty="0">
                <a:solidFill>
                  <a:srgbClr val="800000"/>
                </a:solidFill>
              </a:rPr>
              <a:t>PD Control</a:t>
            </a:r>
            <a:r>
              <a:rPr lang="en-US" altLang="en-US" sz="2000" dirty="0">
                <a:solidFill>
                  <a:srgbClr val="800000"/>
                </a:solidFill>
              </a:rPr>
              <a:t> </a:t>
            </a:r>
            <a:r>
              <a:rPr lang="en-US" altLang="en-US" sz="2000" dirty="0"/>
              <a:t>is used extensively in industrial process control</a:t>
            </a:r>
          </a:p>
          <a:p>
            <a:pPr lvl="1" eaLnBrk="1" hangingPunct="1">
              <a:lnSpc>
                <a:spcPct val="150000"/>
              </a:lnSpc>
              <a:spcBef>
                <a:spcPct val="0"/>
              </a:spcBef>
            </a:pPr>
            <a:r>
              <a:rPr lang="en-US" altLang="en-US" sz="2000" dirty="0"/>
              <a:t> Combination of varying the power input when the system is far away from the set point, and correcting for the momentum of the system as it approaches the set point is quite effective</a:t>
            </a:r>
          </a:p>
          <a:p>
            <a:pPr eaLnBrk="1" hangingPunct="1">
              <a:buFont typeface="Wingdings" panose="05000000000000000000" pitchFamily="2" charset="2"/>
              <a:buNone/>
            </a:pPr>
            <a:endParaRPr lang="en-US" alt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5">
            <a:extLst>
              <a:ext uri="{FF2B5EF4-FFF2-40B4-BE49-F238E27FC236}">
                <a16:creationId xmlns:a16="http://schemas.microsoft.com/office/drawing/2014/main" id="{5C9117F5-99F8-3E2E-CB61-B8ED631C514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A78262DE-C579-45D3-B12C-602E80FC3E6D}" type="slidenum">
              <a:rPr lang="en-US" altLang="en-US" sz="1200">
                <a:latin typeface="Arial Black" panose="020B0A04020102020204" pitchFamily="34" charset="0"/>
              </a:rPr>
              <a:pPr>
                <a:spcBef>
                  <a:spcPct val="0"/>
                </a:spcBef>
                <a:buClrTx/>
                <a:buSzTx/>
                <a:buFontTx/>
                <a:buNone/>
              </a:pPr>
              <a:t>53</a:t>
            </a:fld>
            <a:endParaRPr lang="en-US" altLang="en-US" sz="1200">
              <a:latin typeface="Arial Black" panose="020B0A04020102020204" pitchFamily="34" charset="0"/>
            </a:endParaRPr>
          </a:p>
        </p:txBody>
      </p:sp>
      <p:sp>
        <p:nvSpPr>
          <p:cNvPr id="51205" name="Rectangle 2">
            <a:extLst>
              <a:ext uri="{FF2B5EF4-FFF2-40B4-BE49-F238E27FC236}">
                <a16:creationId xmlns:a16="http://schemas.microsoft.com/office/drawing/2014/main" id="{4BB59865-7A07-26CE-98A6-77B67A50A09E}"/>
              </a:ext>
            </a:extLst>
          </p:cNvPr>
          <p:cNvSpPr>
            <a:spLocks noGrp="1" noChangeArrowheads="1"/>
          </p:cNvSpPr>
          <p:nvPr>
            <p:ph type="title"/>
          </p:nvPr>
        </p:nvSpPr>
        <p:spPr>
          <a:xfrm>
            <a:off x="608013" y="465138"/>
            <a:ext cx="8229600" cy="906462"/>
          </a:xfrm>
        </p:spPr>
        <p:txBody>
          <a:bodyPr/>
          <a:lstStyle/>
          <a:p>
            <a:pPr eaLnBrk="1" hangingPunct="1"/>
            <a:r>
              <a:rPr lang="en-US" altLang="en-US" sz="3500"/>
              <a:t>Proportional-Derivative Control</a:t>
            </a:r>
          </a:p>
        </p:txBody>
      </p:sp>
      <p:sp>
        <p:nvSpPr>
          <p:cNvPr id="276483" name="Rectangle 3">
            <a:extLst>
              <a:ext uri="{FF2B5EF4-FFF2-40B4-BE49-F238E27FC236}">
                <a16:creationId xmlns:a16="http://schemas.microsoft.com/office/drawing/2014/main" id="{28C32E37-8F6D-6B12-8982-F3C66B690565}"/>
              </a:ext>
            </a:extLst>
          </p:cNvPr>
          <p:cNvSpPr>
            <a:spLocks noGrp="1" noChangeArrowheads="1"/>
          </p:cNvSpPr>
          <p:nvPr>
            <p:ph type="body" sz="half" idx="1"/>
          </p:nvPr>
        </p:nvSpPr>
        <p:spPr>
          <a:xfrm>
            <a:off x="304800" y="1447800"/>
            <a:ext cx="4191000" cy="4648200"/>
          </a:xfrm>
        </p:spPr>
        <p:txBody>
          <a:bodyPr/>
          <a:lstStyle/>
          <a:p>
            <a:pPr eaLnBrk="1" hangingPunct="1"/>
            <a:r>
              <a:rPr lang="en-US" altLang="en-US" sz="1800" dirty="0" err="1">
                <a:solidFill>
                  <a:srgbClr val="800000"/>
                </a:solidFill>
              </a:rPr>
              <a:t>P</a:t>
            </a:r>
            <a:r>
              <a:rPr lang="en-US" altLang="en-US" sz="1800" baseline="-25000" dirty="0" err="1">
                <a:solidFill>
                  <a:srgbClr val="800000"/>
                </a:solidFill>
              </a:rPr>
              <a:t>gain</a:t>
            </a:r>
            <a:r>
              <a:rPr lang="en-US" altLang="en-US" sz="1800" dirty="0">
                <a:solidFill>
                  <a:srgbClr val="800000"/>
                </a:solidFill>
              </a:rPr>
              <a:t>=4, </a:t>
            </a:r>
            <a:r>
              <a:rPr lang="en-US" altLang="en-US" sz="1800" dirty="0" err="1">
                <a:solidFill>
                  <a:srgbClr val="800000"/>
                </a:solidFill>
              </a:rPr>
              <a:t>D</a:t>
            </a:r>
            <a:r>
              <a:rPr lang="en-US" altLang="en-US" sz="1800" baseline="-25000" dirty="0" err="1">
                <a:solidFill>
                  <a:srgbClr val="800000"/>
                </a:solidFill>
              </a:rPr>
              <a:t>gain</a:t>
            </a:r>
            <a:r>
              <a:rPr lang="en-US" altLang="en-US" sz="1800" dirty="0">
                <a:solidFill>
                  <a:srgbClr val="800000"/>
                </a:solidFill>
              </a:rPr>
              <a:t>= 1: </a:t>
            </a:r>
          </a:p>
          <a:p>
            <a:pPr lvl="1" eaLnBrk="1" hangingPunct="1"/>
            <a:r>
              <a:rPr lang="en-US" altLang="en-US" sz="1800" dirty="0"/>
              <a:t>Overshoot is minimized, no oscillatory behavior at all</a:t>
            </a:r>
          </a:p>
          <a:p>
            <a:pPr eaLnBrk="1" hangingPunct="1"/>
            <a:r>
              <a:rPr lang="en-US" altLang="en-US" sz="1800" dirty="0">
                <a:solidFill>
                  <a:srgbClr val="800000"/>
                </a:solidFill>
              </a:rPr>
              <a:t> </a:t>
            </a:r>
            <a:r>
              <a:rPr lang="en-US" altLang="en-US" sz="1800" dirty="0" err="1">
                <a:solidFill>
                  <a:srgbClr val="800000"/>
                </a:solidFill>
              </a:rPr>
              <a:t>P</a:t>
            </a:r>
            <a:r>
              <a:rPr lang="en-US" altLang="en-US" sz="1800" baseline="-25000" dirty="0" err="1">
                <a:solidFill>
                  <a:srgbClr val="800000"/>
                </a:solidFill>
              </a:rPr>
              <a:t>gain</a:t>
            </a:r>
            <a:r>
              <a:rPr lang="en-US" altLang="en-US" sz="1800" dirty="0">
                <a:solidFill>
                  <a:srgbClr val="800000"/>
                </a:solidFill>
              </a:rPr>
              <a:t>=10, </a:t>
            </a:r>
            <a:r>
              <a:rPr lang="en-US" altLang="en-US" sz="1800" dirty="0" err="1">
                <a:solidFill>
                  <a:srgbClr val="800000"/>
                </a:solidFill>
              </a:rPr>
              <a:t>D</a:t>
            </a:r>
            <a:r>
              <a:rPr lang="en-US" altLang="en-US" sz="1800" baseline="-25000" dirty="0" err="1">
                <a:solidFill>
                  <a:srgbClr val="800000"/>
                </a:solidFill>
              </a:rPr>
              <a:t>gain</a:t>
            </a:r>
            <a:r>
              <a:rPr lang="en-US" altLang="en-US" sz="1800" dirty="0">
                <a:solidFill>
                  <a:srgbClr val="800000"/>
                </a:solidFill>
              </a:rPr>
              <a:t>= 5: </a:t>
            </a:r>
          </a:p>
          <a:p>
            <a:pPr lvl="1" eaLnBrk="1" hangingPunct="1"/>
            <a:r>
              <a:rPr lang="en-US" altLang="en-US" sz="1800" dirty="0"/>
              <a:t>Unstable; </a:t>
            </a:r>
            <a:r>
              <a:rPr lang="en-US" altLang="en-US" sz="1800" dirty="0" err="1"/>
              <a:t>D</a:t>
            </a:r>
            <a:r>
              <a:rPr lang="en-US" altLang="en-US" sz="1800" baseline="-25000" dirty="0" err="1"/>
              <a:t>gain</a:t>
            </a:r>
            <a:r>
              <a:rPr lang="en-US" altLang="en-US" sz="1800" dirty="0"/>
              <a:t> is too large</a:t>
            </a:r>
          </a:p>
          <a:p>
            <a:pPr lvl="1" eaLnBrk="1" hangingPunct="1"/>
            <a:r>
              <a:rPr lang="en-US" altLang="en-US" sz="1800" dirty="0"/>
              <a:t> Position graph: controller “puts on the brakes” too hard and the system stops moving before the destination setpoint (between the 0.8 and 1.0 second mark)</a:t>
            </a:r>
          </a:p>
          <a:p>
            <a:pPr lvl="1" eaLnBrk="1" hangingPunct="1"/>
            <a:r>
              <a:rPr lang="en-US" altLang="en-US" sz="1800" dirty="0"/>
              <a:t> When the velocity hits zero, the proportional gain kicks in again and the system corrects</a:t>
            </a:r>
          </a:p>
        </p:txBody>
      </p:sp>
      <p:pic>
        <p:nvPicPr>
          <p:cNvPr id="51207" name="Picture 4">
            <a:extLst>
              <a:ext uri="{FF2B5EF4-FFF2-40B4-BE49-F238E27FC236}">
                <a16:creationId xmlns:a16="http://schemas.microsoft.com/office/drawing/2014/main" id="{A7140949-21A3-D385-F017-DD6D58C19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600200"/>
            <a:ext cx="3952875"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8" name="Text Box 5">
            <a:extLst>
              <a:ext uri="{FF2B5EF4-FFF2-40B4-BE49-F238E27FC236}">
                <a16:creationId xmlns:a16="http://schemas.microsoft.com/office/drawing/2014/main" id="{A4B977C4-37EB-B251-72EF-00E959F9E28A}"/>
              </a:ext>
            </a:extLst>
          </p:cNvPr>
          <p:cNvSpPr txBox="1">
            <a:spLocks noChangeArrowheads="1"/>
          </p:cNvSpPr>
          <p:nvPr/>
        </p:nvSpPr>
        <p:spPr bwMode="auto">
          <a:xfrm>
            <a:off x="6400800" y="1600200"/>
            <a:ext cx="1776448" cy="379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nSpc>
                <a:spcPct val="130000"/>
              </a:lnSpc>
              <a:spcBef>
                <a:spcPct val="0"/>
              </a:spcBef>
              <a:buClrTx/>
              <a:buSzTx/>
              <a:buFontTx/>
              <a:buNone/>
            </a:pPr>
            <a:r>
              <a:rPr lang="en-US" altLang="en-US" sz="1600" b="0" dirty="0" err="1">
                <a:solidFill>
                  <a:srgbClr val="800000"/>
                </a:solidFill>
              </a:rPr>
              <a:t>P</a:t>
            </a:r>
            <a:r>
              <a:rPr lang="en-US" altLang="en-US" sz="1600" b="0" baseline="-25000" dirty="0" err="1">
                <a:solidFill>
                  <a:srgbClr val="800000"/>
                </a:solidFill>
              </a:rPr>
              <a:t>gain</a:t>
            </a:r>
            <a:r>
              <a:rPr lang="en-US" altLang="en-US" sz="1600" b="0" baseline="-25000" dirty="0">
                <a:solidFill>
                  <a:srgbClr val="800000"/>
                </a:solidFill>
              </a:rPr>
              <a:t> </a:t>
            </a:r>
            <a:r>
              <a:rPr lang="en-US" altLang="en-US" sz="1600" b="0" dirty="0">
                <a:solidFill>
                  <a:srgbClr val="800000"/>
                </a:solidFill>
              </a:rPr>
              <a:t>= 4, </a:t>
            </a:r>
            <a:r>
              <a:rPr lang="en-US" altLang="en-US" sz="1600" b="0" dirty="0" err="1">
                <a:solidFill>
                  <a:srgbClr val="800000"/>
                </a:solidFill>
              </a:rPr>
              <a:t>D</a:t>
            </a:r>
            <a:r>
              <a:rPr lang="en-US" altLang="en-US" sz="1600" b="0" baseline="-25000" dirty="0" err="1">
                <a:solidFill>
                  <a:srgbClr val="800000"/>
                </a:solidFill>
              </a:rPr>
              <a:t>gain</a:t>
            </a:r>
            <a:r>
              <a:rPr lang="en-US" altLang="en-US" sz="1600" b="0" dirty="0">
                <a:solidFill>
                  <a:srgbClr val="800000"/>
                </a:solidFill>
              </a:rPr>
              <a:t> = 1</a:t>
            </a:r>
          </a:p>
        </p:txBody>
      </p:sp>
      <p:grpSp>
        <p:nvGrpSpPr>
          <p:cNvPr id="2" name="Group 6">
            <a:extLst>
              <a:ext uri="{FF2B5EF4-FFF2-40B4-BE49-F238E27FC236}">
                <a16:creationId xmlns:a16="http://schemas.microsoft.com/office/drawing/2014/main" id="{97A2C684-3015-0D40-321C-81D32CED4699}"/>
              </a:ext>
            </a:extLst>
          </p:cNvPr>
          <p:cNvGrpSpPr>
            <a:grpSpLocks/>
          </p:cNvGrpSpPr>
          <p:nvPr/>
        </p:nvGrpSpPr>
        <p:grpSpPr bwMode="auto">
          <a:xfrm>
            <a:off x="4876800" y="3962400"/>
            <a:ext cx="4114800" cy="2490788"/>
            <a:chOff x="3000" y="2393"/>
            <a:chExt cx="2592" cy="1569"/>
          </a:xfrm>
        </p:grpSpPr>
        <p:pic>
          <p:nvPicPr>
            <p:cNvPr id="51212" name="Picture 7">
              <a:extLst>
                <a:ext uri="{FF2B5EF4-FFF2-40B4-BE49-F238E27FC236}">
                  <a16:creationId xmlns:a16="http://schemas.microsoft.com/office/drawing/2014/main" id="{D550AD3E-3FE7-F33A-EF15-433CDBA78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 y="2393"/>
              <a:ext cx="2592" cy="1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3" name="Text Box 8">
              <a:extLst>
                <a:ext uri="{FF2B5EF4-FFF2-40B4-BE49-F238E27FC236}">
                  <a16:creationId xmlns:a16="http://schemas.microsoft.com/office/drawing/2014/main" id="{86598789-BE7F-E03D-DC56-48C1E44B68F0}"/>
                </a:ext>
              </a:extLst>
            </p:cNvPr>
            <p:cNvSpPr txBox="1">
              <a:spLocks noChangeArrowheads="1"/>
            </p:cNvSpPr>
            <p:nvPr/>
          </p:nvSpPr>
          <p:spPr bwMode="auto">
            <a:xfrm>
              <a:off x="3960" y="2416"/>
              <a:ext cx="1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nSpc>
                  <a:spcPct val="150000"/>
                </a:lnSpc>
                <a:spcBef>
                  <a:spcPct val="0"/>
                </a:spcBef>
                <a:buClrTx/>
                <a:buSzTx/>
                <a:buFontTx/>
                <a:buNone/>
              </a:pPr>
              <a:r>
                <a:rPr lang="en-US" altLang="en-US" sz="1800" b="0" dirty="0" err="1">
                  <a:solidFill>
                    <a:srgbClr val="800000"/>
                  </a:solidFill>
                </a:rPr>
                <a:t>P</a:t>
              </a:r>
              <a:r>
                <a:rPr lang="en-US" altLang="en-US" sz="1800" b="0" baseline="-25000" dirty="0" err="1">
                  <a:solidFill>
                    <a:srgbClr val="800000"/>
                  </a:solidFill>
                </a:rPr>
                <a:t>gain</a:t>
              </a:r>
              <a:r>
                <a:rPr lang="en-US" altLang="en-US" sz="1800" b="0" dirty="0">
                  <a:solidFill>
                    <a:srgbClr val="800000"/>
                  </a:solidFill>
                </a:rPr>
                <a:t> = 10, </a:t>
              </a:r>
              <a:r>
                <a:rPr lang="en-US" altLang="en-US" sz="1800" b="0" dirty="0" err="1">
                  <a:solidFill>
                    <a:srgbClr val="800000"/>
                  </a:solidFill>
                </a:rPr>
                <a:t>D</a:t>
              </a:r>
              <a:r>
                <a:rPr lang="en-US" altLang="en-US" sz="1800" b="0" baseline="-25000" dirty="0" err="1">
                  <a:solidFill>
                    <a:srgbClr val="800000"/>
                  </a:solidFill>
                </a:rPr>
                <a:t>gain</a:t>
              </a:r>
              <a:r>
                <a:rPr lang="en-US" altLang="en-US" sz="1800" b="0" dirty="0">
                  <a:solidFill>
                    <a:srgbClr val="800000"/>
                  </a:solidFill>
                </a:rPr>
                <a:t> = 5</a:t>
              </a:r>
            </a:p>
          </p:txBody>
        </p:sp>
      </p:grpSp>
      <p:sp>
        <p:nvSpPr>
          <p:cNvPr id="51210" name="Rectangle 9">
            <a:extLst>
              <a:ext uri="{FF2B5EF4-FFF2-40B4-BE49-F238E27FC236}">
                <a16:creationId xmlns:a16="http://schemas.microsoft.com/office/drawing/2014/main" id="{C76FC620-EC76-852F-500B-80669B02BB5B}"/>
              </a:ext>
            </a:extLst>
          </p:cNvPr>
          <p:cNvSpPr>
            <a:spLocks noChangeArrowheads="1"/>
          </p:cNvSpPr>
          <p:nvPr/>
        </p:nvSpPr>
        <p:spPr bwMode="auto">
          <a:xfrm>
            <a:off x="4800600" y="1160463"/>
            <a:ext cx="434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600" b="0" dirty="0">
                <a:solidFill>
                  <a:srgbClr val="800000"/>
                </a:solidFill>
              </a:rPr>
              <a:t>power= </a:t>
            </a:r>
            <a:r>
              <a:rPr lang="en-US" altLang="en-US" sz="1600" b="0" dirty="0" err="1">
                <a:solidFill>
                  <a:srgbClr val="800000"/>
                </a:solidFill>
              </a:rPr>
              <a:t>P</a:t>
            </a:r>
            <a:r>
              <a:rPr lang="en-US" altLang="en-US" sz="1600" b="0" baseline="-25000" dirty="0" err="1">
                <a:solidFill>
                  <a:srgbClr val="800000"/>
                </a:solidFill>
              </a:rPr>
              <a:t>gain</a:t>
            </a:r>
            <a:r>
              <a:rPr lang="en-US" altLang="en-US" sz="1600" b="0" dirty="0">
                <a:solidFill>
                  <a:srgbClr val="800000"/>
                </a:solidFill>
              </a:rPr>
              <a:t> * (0 - counts) - </a:t>
            </a:r>
            <a:r>
              <a:rPr lang="en-US" altLang="en-US" sz="1600" b="0" dirty="0" err="1">
                <a:solidFill>
                  <a:srgbClr val="800000"/>
                </a:solidFill>
              </a:rPr>
              <a:t>D</a:t>
            </a:r>
            <a:r>
              <a:rPr lang="en-US" altLang="en-US" sz="1600" b="0" baseline="-25000" dirty="0" err="1">
                <a:solidFill>
                  <a:srgbClr val="800000"/>
                </a:solidFill>
              </a:rPr>
              <a:t>gain</a:t>
            </a:r>
            <a:r>
              <a:rPr lang="en-US" altLang="en-US" sz="1600" b="0" dirty="0">
                <a:solidFill>
                  <a:srgbClr val="800000"/>
                </a:solidFill>
              </a:rPr>
              <a:t> * velocity</a:t>
            </a:r>
          </a:p>
        </p:txBody>
      </p:sp>
      <p:sp>
        <p:nvSpPr>
          <p:cNvPr id="51211" name="Rectangle 10">
            <a:extLst>
              <a:ext uri="{FF2B5EF4-FFF2-40B4-BE49-F238E27FC236}">
                <a16:creationId xmlns:a16="http://schemas.microsoft.com/office/drawing/2014/main" id="{E9D11A16-DD75-5B5F-380C-62CE14D8AB04}"/>
              </a:ext>
            </a:extLst>
          </p:cNvPr>
          <p:cNvSpPr>
            <a:spLocks noChangeArrowheads="1"/>
          </p:cNvSpPr>
          <p:nvPr/>
        </p:nvSpPr>
        <p:spPr bwMode="auto">
          <a:xfrm>
            <a:off x="2606675" y="6477000"/>
            <a:ext cx="4540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000" b="0" dirty="0"/>
              <a:t>http://www.cse.unr.edu/~monica/Courses/CPE470-670/cpe470-670-sp05.html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648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48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48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648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Rectangle 2">
            <a:extLst>
              <a:ext uri="{FF2B5EF4-FFF2-40B4-BE49-F238E27FC236}">
                <a16:creationId xmlns:a16="http://schemas.microsoft.com/office/drawing/2014/main" id="{3A12FE31-1E5C-0516-12EA-99A4B34DC173}"/>
              </a:ext>
            </a:extLst>
          </p:cNvPr>
          <p:cNvSpPr>
            <a:spLocks noGrp="1" noChangeArrowheads="1"/>
          </p:cNvSpPr>
          <p:nvPr>
            <p:ph type="title"/>
          </p:nvPr>
        </p:nvSpPr>
        <p:spPr>
          <a:xfrm>
            <a:off x="457200" y="457200"/>
            <a:ext cx="8229600" cy="685800"/>
          </a:xfrm>
        </p:spPr>
        <p:txBody>
          <a:bodyPr/>
          <a:lstStyle/>
          <a:p>
            <a:pPr eaLnBrk="1" hangingPunct="1"/>
            <a:r>
              <a:rPr lang="en-US" altLang="en-US" sz="3500"/>
              <a:t>Integral Control</a:t>
            </a:r>
          </a:p>
        </p:txBody>
      </p:sp>
      <p:sp>
        <p:nvSpPr>
          <p:cNvPr id="278531" name="Rectangle 3">
            <a:extLst>
              <a:ext uri="{FF2B5EF4-FFF2-40B4-BE49-F238E27FC236}">
                <a16:creationId xmlns:a16="http://schemas.microsoft.com/office/drawing/2014/main" id="{AF0B6069-0C87-9284-6E5B-84AF39498B96}"/>
              </a:ext>
            </a:extLst>
          </p:cNvPr>
          <p:cNvSpPr>
            <a:spLocks noGrp="1" noChangeArrowheads="1"/>
          </p:cNvSpPr>
          <p:nvPr>
            <p:ph type="body" idx="1"/>
          </p:nvPr>
        </p:nvSpPr>
        <p:spPr>
          <a:xfrm>
            <a:off x="350838" y="1371600"/>
            <a:ext cx="8229600" cy="4975225"/>
          </a:xfrm>
        </p:spPr>
        <p:txBody>
          <a:bodyPr/>
          <a:lstStyle/>
          <a:p>
            <a:pPr eaLnBrk="1" hangingPunct="1"/>
            <a:r>
              <a:rPr lang="en-US" altLang="en-US" sz="2200" dirty="0"/>
              <a:t>errors accumulate as the robot is running a longer time</a:t>
            </a:r>
          </a:p>
          <a:p>
            <a:pPr eaLnBrk="1" hangingPunct="1"/>
            <a:r>
              <a:rPr lang="en-US" altLang="en-US" sz="2200" dirty="0"/>
              <a:t>How can we solve the problem?</a:t>
            </a:r>
          </a:p>
          <a:p>
            <a:pPr lvl="1" eaLnBrk="1" hangingPunct="1"/>
            <a:r>
              <a:rPr lang="en-US" altLang="en-US" sz="2200" dirty="0"/>
              <a:t>Sum up the errors and compensate for them when they become significantly large</a:t>
            </a:r>
          </a:p>
          <a:p>
            <a:pPr eaLnBrk="1" hangingPunct="1"/>
            <a:r>
              <a:rPr lang="en-US" altLang="en-US" sz="2200" dirty="0"/>
              <a:t>The control system can be improved by introducing an </a:t>
            </a:r>
            <a:r>
              <a:rPr lang="en-US" altLang="en-US" sz="2200" i="1" dirty="0">
                <a:solidFill>
                  <a:srgbClr val="800000"/>
                </a:solidFill>
              </a:rPr>
              <a:t>integral term</a:t>
            </a:r>
          </a:p>
          <a:p>
            <a:pPr algn="ctr" eaLnBrk="1" hangingPunct="1">
              <a:buFont typeface="Wingdings" panose="05000000000000000000" pitchFamily="2" charset="2"/>
              <a:buNone/>
            </a:pPr>
            <a:r>
              <a:rPr lang="en-US" altLang="en-US" sz="2200" i="1" dirty="0">
                <a:solidFill>
                  <a:srgbClr val="800000"/>
                </a:solidFill>
              </a:rPr>
              <a:t>output = K</a:t>
            </a:r>
            <a:r>
              <a:rPr lang="en-US" altLang="en-US" sz="2200" i="1" baseline="-25000" dirty="0">
                <a:solidFill>
                  <a:srgbClr val="800000"/>
                </a:solidFill>
              </a:rPr>
              <a:t>i</a:t>
            </a:r>
            <a:r>
              <a:rPr lang="en-US" altLang="en-US" sz="2200" i="1" dirty="0">
                <a:solidFill>
                  <a:srgbClr val="800000"/>
                </a:solidFill>
              </a:rPr>
              <a:t> </a:t>
            </a:r>
            <a:r>
              <a:rPr lang="en-US" altLang="en-US" sz="2200" i="1" dirty="0">
                <a:solidFill>
                  <a:srgbClr val="800000"/>
                </a:solidFill>
                <a:sym typeface="Symbol" panose="05050102010706020507" pitchFamily="18" charset="2"/>
              </a:rPr>
              <a:t>  (error input)dt</a:t>
            </a:r>
          </a:p>
          <a:p>
            <a:pPr eaLnBrk="1" hangingPunct="1"/>
            <a:r>
              <a:rPr lang="en-US" altLang="en-US" sz="2200" dirty="0"/>
              <a:t>K</a:t>
            </a:r>
            <a:r>
              <a:rPr lang="en-US" altLang="en-US" sz="2200" baseline="-25000" dirty="0"/>
              <a:t>i</a:t>
            </a:r>
            <a:r>
              <a:rPr lang="en-US" altLang="en-US" sz="2200" dirty="0"/>
              <a:t> = proportionality constant</a:t>
            </a:r>
          </a:p>
          <a:p>
            <a:pPr eaLnBrk="1" hangingPunct="1"/>
            <a:r>
              <a:rPr lang="en-US" altLang="en-US" sz="2200" dirty="0"/>
              <a:t>Intuition:</a:t>
            </a:r>
          </a:p>
          <a:p>
            <a:pPr lvl="1" eaLnBrk="1" hangingPunct="1"/>
            <a:r>
              <a:rPr lang="en-US" altLang="en-US" sz="2200" dirty="0"/>
              <a:t>System keeps track of its repeatable, steady state errors</a:t>
            </a:r>
          </a:p>
          <a:p>
            <a:pPr lvl="1" eaLnBrk="1" hangingPunct="1"/>
            <a:r>
              <a:rPr lang="en-US" altLang="en-US" sz="2200" dirty="0"/>
              <a:t>These errors are integrated (summed up) over time</a:t>
            </a:r>
          </a:p>
          <a:p>
            <a:pPr lvl="1" eaLnBrk="1" hangingPunct="1"/>
            <a:r>
              <a:rPr lang="en-US" altLang="en-US" sz="2200" dirty="0"/>
              <a:t>When they reach a threshold, the system compensates for them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278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85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853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853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853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853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853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8531">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78531">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785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18620-4D1E-CB4E-9948-9EABAE076023}"/>
              </a:ext>
            </a:extLst>
          </p:cNvPr>
          <p:cNvSpPr>
            <a:spLocks noGrp="1"/>
          </p:cNvSpPr>
          <p:nvPr>
            <p:ph type="title"/>
          </p:nvPr>
        </p:nvSpPr>
        <p:spPr/>
        <p:txBody>
          <a:bodyPr/>
          <a:lstStyle/>
          <a:p>
            <a:r>
              <a:rPr lang="en-US" dirty="0"/>
              <a:t>Wire sensors to </a:t>
            </a:r>
            <a:r>
              <a:rPr lang="en-US" dirty="0" err="1"/>
              <a:t>MegaBot</a:t>
            </a:r>
            <a:endParaRPr lang="en-US" dirty="0"/>
          </a:p>
        </p:txBody>
      </p:sp>
      <p:pic>
        <p:nvPicPr>
          <p:cNvPr id="4" name="Online Media 3" title="Wire sensors on the MegaBot-Murphy">
            <a:hlinkClick r:id="" action="ppaction://media"/>
            <a:extLst>
              <a:ext uri="{FF2B5EF4-FFF2-40B4-BE49-F238E27FC236}">
                <a16:creationId xmlns:a16="http://schemas.microsoft.com/office/drawing/2014/main" id="{B5B334FD-4C0B-9CC4-B10D-741F3B20CE5A}"/>
              </a:ext>
            </a:extLst>
          </p:cNvPr>
          <p:cNvPicPr>
            <a:picLocks noGrp="1" noRot="1" noChangeAspect="1"/>
          </p:cNvPicPr>
          <p:nvPr>
            <p:ph idx="1"/>
            <a:videoFile r:link="rId1"/>
          </p:nvPr>
        </p:nvPicPr>
        <p:blipFill>
          <a:blip r:embed="rId3"/>
          <a:stretch>
            <a:fillRect/>
          </a:stretch>
        </p:blipFill>
        <p:spPr>
          <a:xfrm>
            <a:off x="549275" y="1600200"/>
            <a:ext cx="8045450" cy="4525963"/>
          </a:xfrm>
          <a:prstGeom prst="rect">
            <a:avLst/>
          </a:prstGeom>
        </p:spPr>
      </p:pic>
    </p:spTree>
    <p:extLst>
      <p:ext uri="{BB962C8B-B14F-4D97-AF65-F5344CB8AC3E}">
        <p14:creationId xmlns:p14="http://schemas.microsoft.com/office/powerpoint/2010/main" val="86848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1F36-5D79-4900-9B89-41F11FF540C5}"/>
              </a:ext>
            </a:extLst>
          </p:cNvPr>
          <p:cNvSpPr>
            <a:spLocks noGrp="1"/>
          </p:cNvSpPr>
          <p:nvPr>
            <p:ph type="title"/>
          </p:nvPr>
        </p:nvSpPr>
        <p:spPr>
          <a:xfrm>
            <a:off x="486696" y="629267"/>
            <a:ext cx="8047704" cy="589933"/>
          </a:xfrm>
        </p:spPr>
        <p:txBody>
          <a:bodyPr vert="horz" lIns="91440" tIns="45720" rIns="91440" bIns="45720" rtlCol="0" anchor="ctr">
            <a:normAutofit fontScale="90000"/>
          </a:bodyPr>
          <a:lstStyle/>
          <a:p>
            <a:pPr>
              <a:lnSpc>
                <a:spcPct val="90000"/>
              </a:lnSpc>
            </a:pPr>
            <a:r>
              <a:rPr lang="en-US" dirty="0"/>
              <a:t>Demonstration Requirements</a:t>
            </a:r>
          </a:p>
        </p:txBody>
      </p:sp>
      <p:sp>
        <p:nvSpPr>
          <p:cNvPr id="3" name="Content Placeholder 2">
            <a:extLst>
              <a:ext uri="{FF2B5EF4-FFF2-40B4-BE49-F238E27FC236}">
                <a16:creationId xmlns:a16="http://schemas.microsoft.com/office/drawing/2014/main" id="{91373562-4BE3-487B-9885-FCC4F8B99508}"/>
              </a:ext>
            </a:extLst>
          </p:cNvPr>
          <p:cNvSpPr>
            <a:spLocks noGrp="1"/>
          </p:cNvSpPr>
          <p:nvPr>
            <p:ph sz="half" idx="1"/>
          </p:nvPr>
        </p:nvSpPr>
        <p:spPr>
          <a:xfrm>
            <a:off x="304800" y="1371600"/>
            <a:ext cx="5105400" cy="4953000"/>
          </a:xfrm>
        </p:spPr>
        <p:txBody>
          <a:bodyPr vert="horz" lIns="91440" tIns="45720" rIns="91440" bIns="45720" numCol="1" rtlCol="0">
            <a:normAutofit lnSpcReduction="10000"/>
          </a:bodyPr>
          <a:lstStyle/>
          <a:p>
            <a:pPr indent="-228600">
              <a:lnSpc>
                <a:spcPct val="90000"/>
              </a:lnSpc>
            </a:pPr>
            <a:r>
              <a:rPr lang="en-US" sz="1800" dirty="0"/>
              <a:t>Robot Motion Functions – </a:t>
            </a:r>
            <a:r>
              <a:rPr lang="en-US" sz="1800" b="1" dirty="0"/>
              <a:t>DUE NEXT CLASS</a:t>
            </a:r>
          </a:p>
          <a:p>
            <a:pPr marL="800100" lvl="1">
              <a:lnSpc>
                <a:spcPct val="90000"/>
              </a:lnSpc>
              <a:buFont typeface="Courier New" panose="02070309020205020404" pitchFamily="49" charset="0"/>
              <a:buChar char="o"/>
            </a:pPr>
            <a:r>
              <a:rPr lang="en-US" sz="1800" dirty="0"/>
              <a:t>Put all motion functions in the loop() function</a:t>
            </a:r>
          </a:p>
          <a:p>
            <a:pPr marL="800100" lvl="1">
              <a:lnSpc>
                <a:spcPct val="90000"/>
              </a:lnSpc>
              <a:buFont typeface="Courier New" panose="02070309020205020404" pitchFamily="49" charset="0"/>
              <a:buChar char="o"/>
            </a:pPr>
            <a:r>
              <a:rPr lang="en-US" sz="1800" dirty="0"/>
              <a:t>Run them all back to back with a </a:t>
            </a:r>
            <a:r>
              <a:rPr lang="en-US" sz="1800" b="1" u="sng" dirty="0">
                <a:solidFill>
                  <a:srgbClr val="FF0000"/>
                </a:solidFill>
              </a:rPr>
              <a:t>5 second</a:t>
            </a:r>
            <a:r>
              <a:rPr lang="en-US" sz="1800" dirty="0"/>
              <a:t> delay in between</a:t>
            </a:r>
          </a:p>
          <a:p>
            <a:pPr marL="800100" lvl="1">
              <a:lnSpc>
                <a:spcPct val="90000"/>
              </a:lnSpc>
              <a:buFont typeface="Courier New" panose="02070309020205020404" pitchFamily="49" charset="0"/>
              <a:buChar char="o"/>
            </a:pPr>
            <a:r>
              <a:rPr lang="en-US" sz="1800" dirty="0"/>
              <a:t>Forward, delay, Reverse, delay, Spin left, delay, spin right, delay, turn left, delay, turn right, delay, pivot left, delay, pivot right, delay, stop</a:t>
            </a:r>
          </a:p>
          <a:p>
            <a:pPr indent="-228600">
              <a:lnSpc>
                <a:spcPct val="90000"/>
              </a:lnSpc>
            </a:pPr>
            <a:r>
              <a:rPr lang="en-US" sz="1800" dirty="0"/>
              <a:t>Create functions that take an input to create a</a:t>
            </a:r>
          </a:p>
          <a:p>
            <a:pPr lvl="1" indent="-228600">
              <a:lnSpc>
                <a:spcPct val="90000"/>
              </a:lnSpc>
            </a:pPr>
            <a:r>
              <a:rPr lang="en-US" sz="1400" dirty="0"/>
              <a:t>Circle</a:t>
            </a:r>
          </a:p>
          <a:p>
            <a:pPr lvl="1" indent="-228600">
              <a:lnSpc>
                <a:spcPct val="90000"/>
              </a:lnSpc>
            </a:pPr>
            <a:r>
              <a:rPr lang="en-US" sz="1400" dirty="0"/>
              <a:t>Figure Eight</a:t>
            </a:r>
          </a:p>
          <a:p>
            <a:pPr lvl="1" indent="-228600">
              <a:lnSpc>
                <a:spcPct val="90000"/>
              </a:lnSpc>
            </a:pPr>
            <a:r>
              <a:rPr lang="en-US" sz="1400" dirty="0"/>
              <a:t>Square</a:t>
            </a:r>
          </a:p>
          <a:p>
            <a:pPr lvl="1" indent="-228600">
              <a:lnSpc>
                <a:spcPct val="90000"/>
              </a:lnSpc>
            </a:pPr>
            <a:r>
              <a:rPr lang="en-US" sz="1400" dirty="0" err="1"/>
              <a:t>GoToAngle</a:t>
            </a:r>
            <a:endParaRPr lang="en-US" sz="1400" dirty="0"/>
          </a:p>
          <a:p>
            <a:pPr lvl="1" indent="-228600">
              <a:lnSpc>
                <a:spcPct val="90000"/>
              </a:lnSpc>
            </a:pPr>
            <a:r>
              <a:rPr lang="en-US" sz="1400" dirty="0" err="1"/>
              <a:t>GoToGoal</a:t>
            </a:r>
            <a:endParaRPr lang="en-US" sz="1400" dirty="0"/>
          </a:p>
          <a:p>
            <a:pPr lvl="1" indent="-228600">
              <a:lnSpc>
                <a:spcPct val="90000"/>
              </a:lnSpc>
            </a:pPr>
            <a:r>
              <a:rPr lang="en-US" sz="1400" b="1" dirty="0"/>
              <a:t>DUE IN ONE WEEK</a:t>
            </a:r>
          </a:p>
          <a:p>
            <a:pPr indent="-228600">
              <a:lnSpc>
                <a:spcPct val="90000"/>
              </a:lnSpc>
            </a:pPr>
            <a:r>
              <a:rPr lang="en-US" sz="1800" dirty="0"/>
              <a:t>I will give you the input for the functions during the demonstration so make sure your code is written to support this.</a:t>
            </a:r>
          </a:p>
          <a:p>
            <a:pPr indent="-228600">
              <a:lnSpc>
                <a:spcPct val="90000"/>
              </a:lnSpc>
            </a:pPr>
            <a:r>
              <a:rPr lang="en-US" sz="1800" dirty="0"/>
              <a:t>Demo due one week from today</a:t>
            </a:r>
          </a:p>
          <a:p>
            <a:pPr indent="-228600">
              <a:lnSpc>
                <a:spcPct val="90000"/>
              </a:lnSpc>
            </a:pPr>
            <a:endParaRPr lang="en-US" sz="2100" dirty="0"/>
          </a:p>
        </p:txBody>
      </p:sp>
      <p:pic>
        <p:nvPicPr>
          <p:cNvPr id="6" name="Content Placeholder 5" descr="A picture containing indoor&#10;&#10;Description generated with very high confidence">
            <a:extLst>
              <a:ext uri="{FF2B5EF4-FFF2-40B4-BE49-F238E27FC236}">
                <a16:creationId xmlns:a16="http://schemas.microsoft.com/office/drawing/2014/main" id="{3D062246-9026-4C65-8290-82FA2802F755}"/>
              </a:ext>
            </a:extLst>
          </p:cNvPr>
          <p:cNvPicPr>
            <a:picLocks noGrp="1" noChangeAspect="1"/>
          </p:cNvPicPr>
          <p:nvPr>
            <p:ph sz="half" idx="2"/>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274" r="31682"/>
          <a:stretch/>
        </p:blipFill>
        <p:spPr>
          <a:xfrm>
            <a:off x="5562600" y="1524000"/>
            <a:ext cx="2898156" cy="4343390"/>
          </a:xfrm>
          <a:prstGeom prst="rect">
            <a:avLst/>
          </a:prstGeom>
          <a:effectLst/>
        </p:spPr>
      </p:pic>
      <p:sp>
        <p:nvSpPr>
          <p:cNvPr id="7" name="TextBox 6">
            <a:extLst>
              <a:ext uri="{FF2B5EF4-FFF2-40B4-BE49-F238E27FC236}">
                <a16:creationId xmlns:a16="http://schemas.microsoft.com/office/drawing/2014/main" id="{75C3F62F-2FC6-4819-B454-05038C58821A}"/>
              </a:ext>
            </a:extLst>
          </p:cNvPr>
          <p:cNvSpPr txBox="1"/>
          <p:nvPr/>
        </p:nvSpPr>
        <p:spPr>
          <a:xfrm>
            <a:off x="6848180" y="6657945"/>
            <a:ext cx="229582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mmons.wikimedia.org/wiki/File:Kismet_robot_at_MIT_Museum.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2951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215"/>
            <a:ext cx="8229600" cy="1143000"/>
          </a:xfrm>
        </p:spPr>
        <p:txBody>
          <a:bodyPr/>
          <a:lstStyle/>
          <a:p>
            <a:r>
              <a:rPr lang="en-US" b="1" dirty="0">
                <a:effectLst>
                  <a:outerShdw blurRad="38100" dist="38100" dir="2700000" algn="tl">
                    <a:srgbClr val="000000">
                      <a:alpha val="43137"/>
                    </a:srgbClr>
                  </a:outerShdw>
                </a:effectLst>
              </a:rPr>
              <a:t>Code Requirements</a:t>
            </a:r>
          </a:p>
        </p:txBody>
      </p:sp>
      <p:sp>
        <p:nvSpPr>
          <p:cNvPr id="3" name="Content Placeholder 2"/>
          <p:cNvSpPr>
            <a:spLocks noGrp="1"/>
          </p:cNvSpPr>
          <p:nvPr>
            <p:ph sz="half" idx="1"/>
          </p:nvPr>
        </p:nvSpPr>
        <p:spPr>
          <a:xfrm>
            <a:off x="457200" y="1752600"/>
            <a:ext cx="5181600" cy="4724400"/>
          </a:xfrm>
        </p:spPr>
        <p:txBody>
          <a:bodyPr>
            <a:noAutofit/>
          </a:bodyPr>
          <a:lstStyle/>
          <a:p>
            <a:r>
              <a:rPr lang="en-US" sz="2400" dirty="0"/>
              <a:t>All code must have a heading with </a:t>
            </a:r>
          </a:p>
          <a:p>
            <a:pPr lvl="1"/>
            <a:r>
              <a:rPr lang="en-US" dirty="0"/>
              <a:t>the name of the file, </a:t>
            </a:r>
          </a:p>
          <a:p>
            <a:pPr lvl="1"/>
            <a:r>
              <a:rPr lang="en-US" dirty="0"/>
              <a:t>a description of the functionality, </a:t>
            </a:r>
          </a:p>
          <a:p>
            <a:pPr lvl="1"/>
            <a:r>
              <a:rPr lang="en-US" dirty="0"/>
              <a:t>description of main functions and variables</a:t>
            </a:r>
          </a:p>
          <a:p>
            <a:pPr lvl="1"/>
            <a:r>
              <a:rPr lang="en-US" dirty="0"/>
              <a:t>names of the authors</a:t>
            </a:r>
          </a:p>
          <a:p>
            <a:pPr lvl="1"/>
            <a:r>
              <a:rPr lang="en-US" dirty="0"/>
              <a:t> dates of last revision.  </a:t>
            </a:r>
          </a:p>
          <a:p>
            <a:r>
              <a:rPr lang="en-US" sz="2400" dirty="0"/>
              <a:t>Use single-line comments or delimited comments for all functions</a:t>
            </a:r>
          </a:p>
          <a:p>
            <a:r>
              <a:rPr lang="en-US" sz="2400" dirty="0"/>
              <a:t>Code and Memo due Sunday after demo</a:t>
            </a:r>
          </a:p>
        </p:txBody>
      </p:sp>
      <p:pic>
        <p:nvPicPr>
          <p:cNvPr id="2050" name="Picture 2" descr="C:\Users\berry123\AppData\Local\Microsoft\Windows\Temporary Internet Files\Content.IE5\KVZZ68HF\MP90039009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833429"/>
            <a:ext cx="3200400" cy="448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01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2689"/>
            <a:ext cx="8229600" cy="1143000"/>
          </a:xfrm>
        </p:spPr>
        <p:txBody>
          <a:bodyPr/>
          <a:lstStyle/>
          <a:p>
            <a:r>
              <a:rPr lang="en-US" b="1" dirty="0"/>
              <a:t>Code Requirements</a:t>
            </a:r>
          </a:p>
        </p:txBody>
      </p:sp>
      <p:sp>
        <p:nvSpPr>
          <p:cNvPr id="3" name="Content Placeholder 2"/>
          <p:cNvSpPr>
            <a:spLocks noGrp="1"/>
          </p:cNvSpPr>
          <p:nvPr>
            <p:ph sz="half" idx="1"/>
          </p:nvPr>
        </p:nvSpPr>
        <p:spPr>
          <a:xfrm>
            <a:off x="67468" y="1729977"/>
            <a:ext cx="4996656" cy="4525963"/>
          </a:xfrm>
        </p:spPr>
        <p:txBody>
          <a:bodyPr>
            <a:noAutofit/>
          </a:bodyPr>
          <a:lstStyle/>
          <a:p>
            <a:r>
              <a:rPr lang="en-US" dirty="0"/>
              <a:t>Code must be modular with functions called from the void loop() function</a:t>
            </a:r>
          </a:p>
          <a:p>
            <a:r>
              <a:rPr lang="en-US" dirty="0"/>
              <a:t>Code must use local and global variables with descriptive names, no MAGIC NUMBERS</a:t>
            </a:r>
          </a:p>
          <a:p>
            <a:r>
              <a:rPr lang="en-US" dirty="0"/>
              <a:t>Code must use defines or constants for values that will not change during run time</a:t>
            </a:r>
          </a:p>
          <a:p>
            <a:endParaRPr lang="en-US" sz="2400" dirty="0"/>
          </a:p>
        </p:txBody>
      </p:sp>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181600" y="2362198"/>
            <a:ext cx="3261519" cy="3261519"/>
          </a:xfrm>
        </p:spPr>
      </p:pic>
    </p:spTree>
    <p:extLst>
      <p:ext uri="{BB962C8B-B14F-4D97-AF65-F5344CB8AC3E}">
        <p14:creationId xmlns:p14="http://schemas.microsoft.com/office/powerpoint/2010/main" val="217039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a:t>Header Comments</a:t>
            </a:r>
          </a:p>
        </p:txBody>
      </p:sp>
      <p:sp>
        <p:nvSpPr>
          <p:cNvPr id="3" name="Content Placeholder 2"/>
          <p:cNvSpPr>
            <a:spLocks noGrp="1"/>
          </p:cNvSpPr>
          <p:nvPr>
            <p:ph idx="1"/>
          </p:nvPr>
        </p:nvSpPr>
        <p:spPr/>
        <p:txBody>
          <a:bodyPr>
            <a:normAutofit/>
          </a:bodyPr>
          <a:lstStyle/>
          <a:p>
            <a:r>
              <a:rPr lang="en-US" b="1" dirty="0"/>
              <a:t>Header comment </a:t>
            </a:r>
            <a:r>
              <a:rPr lang="en-US" dirty="0"/>
              <a:t>should have filename, author name, date created</a:t>
            </a:r>
          </a:p>
          <a:p>
            <a:r>
              <a:rPr lang="en-US" b="1" dirty="0"/>
              <a:t>Header comments </a:t>
            </a:r>
            <a:r>
              <a:rPr lang="en-US" dirty="0"/>
              <a:t>include one sentence description of program</a:t>
            </a:r>
          </a:p>
          <a:p>
            <a:r>
              <a:rPr lang="en-US" b="1" dirty="0"/>
              <a:t>Header comments </a:t>
            </a:r>
            <a:r>
              <a:rPr lang="en-US" dirty="0"/>
              <a:t>includes name and one sentence description of main functions</a:t>
            </a:r>
          </a:p>
          <a:p>
            <a:r>
              <a:rPr lang="en-US" b="1" dirty="0">
                <a:solidFill>
                  <a:srgbClr val="C00000"/>
                </a:solidFill>
              </a:rPr>
              <a:t>All old code and comments removed</a:t>
            </a:r>
          </a:p>
        </p:txBody>
      </p:sp>
    </p:spTree>
    <p:extLst>
      <p:ext uri="{BB962C8B-B14F-4D97-AF65-F5344CB8AC3E}">
        <p14:creationId xmlns:p14="http://schemas.microsoft.com/office/powerpoint/2010/main" val="276433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1"/>
            <a:ext cx="8229600" cy="1143000"/>
          </a:xfrm>
        </p:spPr>
        <p:txBody>
          <a:bodyPr/>
          <a:lstStyle/>
          <a:p>
            <a:r>
              <a:rPr lang="en-US" dirty="0"/>
              <a:t>Robot Storage and Security	</a:t>
            </a:r>
          </a:p>
        </p:txBody>
      </p:sp>
      <p:sp>
        <p:nvSpPr>
          <p:cNvPr id="3" name="Content Placeholder 2"/>
          <p:cNvSpPr>
            <a:spLocks noGrp="1"/>
          </p:cNvSpPr>
          <p:nvPr>
            <p:ph sz="half" idx="1"/>
          </p:nvPr>
        </p:nvSpPr>
        <p:spPr>
          <a:xfrm>
            <a:off x="457200" y="1600201"/>
            <a:ext cx="8229600" cy="1676400"/>
          </a:xfrm>
        </p:spPr>
        <p:txBody>
          <a:bodyPr>
            <a:normAutofit fontScale="92500" lnSpcReduction="10000"/>
          </a:bodyPr>
          <a:lstStyle/>
          <a:p>
            <a:r>
              <a:rPr lang="en-US" dirty="0"/>
              <a:t>Don’t leave the robot alone in classrooms or hallways</a:t>
            </a:r>
          </a:p>
          <a:p>
            <a:r>
              <a:rPr lang="en-US" dirty="0"/>
              <a:t>Store it in lockers in the CSSE wing, DL207 hallway, or your car</a:t>
            </a:r>
          </a:p>
          <a:p>
            <a:r>
              <a:rPr lang="en-US" dirty="0"/>
              <a:t>You can check out a lock from me.</a:t>
            </a:r>
          </a:p>
        </p:txBody>
      </p:sp>
      <p:pic>
        <p:nvPicPr>
          <p:cNvPr id="5" name="Content Placeholder 4"/>
          <p:cNvPicPr>
            <a:picLocks noGrp="1" noChangeAspect="1"/>
          </p:cNvPicPr>
          <p:nvPr>
            <p:ph sz="half" idx="2"/>
          </p:nvPr>
        </p:nvPicPr>
        <p:blipFill>
          <a:blip r:embed="rId3"/>
          <a:stretch>
            <a:fillRect/>
          </a:stretch>
        </p:blipFill>
        <p:spPr>
          <a:xfrm>
            <a:off x="1733282" y="3288586"/>
            <a:ext cx="5677435" cy="3505199"/>
          </a:xfrm>
          <a:prstGeom prst="rect">
            <a:avLst/>
          </a:prstGeom>
        </p:spPr>
      </p:pic>
      <p:sp>
        <p:nvSpPr>
          <p:cNvPr id="6" name="Explosion 1 5"/>
          <p:cNvSpPr/>
          <p:nvPr/>
        </p:nvSpPr>
        <p:spPr>
          <a:xfrm>
            <a:off x="4876800" y="3733800"/>
            <a:ext cx="3401764" cy="2438399"/>
          </a:xfrm>
          <a:prstGeom prst="irregularSeal1">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 parts damaged or lost must be replaced at cost</a:t>
            </a:r>
          </a:p>
        </p:txBody>
      </p:sp>
    </p:spTree>
    <p:extLst>
      <p:ext uri="{BB962C8B-B14F-4D97-AF65-F5344CB8AC3E}">
        <p14:creationId xmlns:p14="http://schemas.microsoft.com/office/powerpoint/2010/main" val="357225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Comments</a:t>
            </a:r>
          </a:p>
        </p:txBody>
      </p:sp>
      <p:sp>
        <p:nvSpPr>
          <p:cNvPr id="5" name="Content Placeholder 4"/>
          <p:cNvSpPr>
            <a:spLocks noGrp="1"/>
          </p:cNvSpPr>
          <p:nvPr>
            <p:ph idx="1"/>
          </p:nvPr>
        </p:nvSpPr>
        <p:spPr/>
        <p:txBody>
          <a:bodyPr>
            <a:normAutofit lnSpcReduction="10000"/>
          </a:bodyPr>
          <a:lstStyle/>
          <a:p>
            <a:r>
              <a:rPr lang="en-US" dirty="0"/>
              <a:t>You should have </a:t>
            </a:r>
            <a:r>
              <a:rPr lang="en-US" b="1" dirty="0"/>
              <a:t>block </a:t>
            </a:r>
            <a:r>
              <a:rPr lang="en-US" dirty="0"/>
              <a:t>or</a:t>
            </a:r>
            <a:r>
              <a:rPr lang="en-US" b="1" dirty="0"/>
              <a:t> in-line </a:t>
            </a:r>
            <a:r>
              <a:rPr lang="en-US" dirty="0"/>
              <a:t>comments to introduce </a:t>
            </a:r>
            <a:r>
              <a:rPr lang="en-US" dirty="0">
                <a:solidFill>
                  <a:srgbClr val="C00000"/>
                </a:solidFill>
              </a:rPr>
              <a:t>functions</a:t>
            </a:r>
          </a:p>
          <a:p>
            <a:r>
              <a:rPr lang="en-US" dirty="0"/>
              <a:t>You should have </a:t>
            </a:r>
            <a:r>
              <a:rPr lang="en-US" b="1" dirty="0"/>
              <a:t>block </a:t>
            </a:r>
            <a:r>
              <a:rPr lang="en-US" dirty="0"/>
              <a:t>or</a:t>
            </a:r>
            <a:r>
              <a:rPr lang="en-US" b="1" dirty="0"/>
              <a:t> in-line </a:t>
            </a:r>
            <a:r>
              <a:rPr lang="en-US" dirty="0"/>
              <a:t>comments to introduce for or </a:t>
            </a:r>
            <a:r>
              <a:rPr lang="en-US" dirty="0">
                <a:solidFill>
                  <a:srgbClr val="C00000"/>
                </a:solidFill>
              </a:rPr>
              <a:t>while</a:t>
            </a:r>
            <a:r>
              <a:rPr lang="en-US" dirty="0"/>
              <a:t> loops</a:t>
            </a:r>
          </a:p>
          <a:p>
            <a:r>
              <a:rPr lang="en-US" dirty="0"/>
              <a:t>You should have </a:t>
            </a:r>
            <a:r>
              <a:rPr lang="en-US" b="1" dirty="0"/>
              <a:t>block </a:t>
            </a:r>
            <a:r>
              <a:rPr lang="en-US" dirty="0"/>
              <a:t>or</a:t>
            </a:r>
            <a:r>
              <a:rPr lang="en-US" b="1" dirty="0"/>
              <a:t> in-line </a:t>
            </a:r>
            <a:r>
              <a:rPr lang="en-US" dirty="0"/>
              <a:t>comments to introduce </a:t>
            </a:r>
            <a:r>
              <a:rPr lang="en-US" dirty="0">
                <a:solidFill>
                  <a:srgbClr val="C00000"/>
                </a:solidFill>
              </a:rPr>
              <a:t>if conditional </a:t>
            </a:r>
            <a:r>
              <a:rPr lang="en-US" dirty="0"/>
              <a:t>statements</a:t>
            </a:r>
          </a:p>
          <a:p>
            <a:r>
              <a:rPr lang="en-US" dirty="0"/>
              <a:t>You should have </a:t>
            </a:r>
            <a:r>
              <a:rPr lang="en-US" b="1" dirty="0"/>
              <a:t>block </a:t>
            </a:r>
            <a:r>
              <a:rPr lang="en-US" dirty="0"/>
              <a:t>or</a:t>
            </a:r>
            <a:r>
              <a:rPr lang="en-US" b="1" dirty="0"/>
              <a:t> in-line </a:t>
            </a:r>
            <a:r>
              <a:rPr lang="en-US" dirty="0"/>
              <a:t>comments to introduce </a:t>
            </a:r>
            <a:r>
              <a:rPr lang="en-US" dirty="0">
                <a:solidFill>
                  <a:srgbClr val="C00000"/>
                </a:solidFill>
              </a:rPr>
              <a:t>switch conditional </a:t>
            </a:r>
            <a:r>
              <a:rPr lang="en-US" dirty="0"/>
              <a:t>statements</a:t>
            </a:r>
          </a:p>
          <a:p>
            <a:r>
              <a:rPr lang="en-US" dirty="0"/>
              <a:t>Add any other relevant in line comments</a:t>
            </a:r>
          </a:p>
          <a:p>
            <a:endParaRPr lang="en-US" b="1" dirty="0"/>
          </a:p>
          <a:p>
            <a:endParaRPr lang="en-US" dirty="0"/>
          </a:p>
          <a:p>
            <a:endParaRPr lang="en-US" dirty="0"/>
          </a:p>
        </p:txBody>
      </p:sp>
    </p:spTree>
    <p:extLst>
      <p:ext uri="{BB962C8B-B14F-4D97-AF65-F5344CB8AC3E}">
        <p14:creationId xmlns:p14="http://schemas.microsoft.com/office/powerpoint/2010/main" val="41244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Organization</a:t>
            </a:r>
          </a:p>
        </p:txBody>
      </p:sp>
      <p:sp>
        <p:nvSpPr>
          <p:cNvPr id="3" name="Content Placeholder 2"/>
          <p:cNvSpPr>
            <a:spLocks noGrp="1"/>
          </p:cNvSpPr>
          <p:nvPr>
            <p:ph idx="1"/>
          </p:nvPr>
        </p:nvSpPr>
        <p:spPr/>
        <p:txBody>
          <a:bodyPr>
            <a:normAutofit/>
          </a:bodyPr>
          <a:lstStyle/>
          <a:p>
            <a:r>
              <a:rPr lang="en-US" dirty="0"/>
              <a:t>Organize code by lining up braces, tabs, functions</a:t>
            </a:r>
          </a:p>
          <a:p>
            <a:r>
              <a:rPr lang="en-US" dirty="0"/>
              <a:t>Use </a:t>
            </a:r>
            <a:r>
              <a:rPr lang="en-US" b="1" dirty="0"/>
              <a:t>global </a:t>
            </a:r>
            <a:r>
              <a:rPr lang="en-US" dirty="0"/>
              <a:t>and</a:t>
            </a:r>
            <a:r>
              <a:rPr lang="en-US" b="1" dirty="0"/>
              <a:t> local variables</a:t>
            </a:r>
            <a:r>
              <a:rPr lang="en-US" dirty="0"/>
              <a:t>, constants for common numeric values (no magic numbers)</a:t>
            </a:r>
          </a:p>
          <a:p>
            <a:r>
              <a:rPr lang="en-US" dirty="0"/>
              <a:t>Give functions logical names (</a:t>
            </a:r>
            <a:r>
              <a:rPr lang="en-US" dirty="0" err="1"/>
              <a:t>i.e</a:t>
            </a:r>
            <a:r>
              <a:rPr lang="en-US" dirty="0"/>
              <a:t> root2)</a:t>
            </a:r>
          </a:p>
          <a:p>
            <a:r>
              <a:rPr lang="en-US" dirty="0"/>
              <a:t>Use functions, arrays, conditionals, as much as possible to re-use and organize code</a:t>
            </a:r>
          </a:p>
          <a:p>
            <a:endParaRPr lang="en-US" dirty="0"/>
          </a:p>
        </p:txBody>
      </p:sp>
    </p:spTree>
    <p:extLst>
      <p:ext uri="{BB962C8B-B14F-4D97-AF65-F5344CB8AC3E}">
        <p14:creationId xmlns:p14="http://schemas.microsoft.com/office/powerpoint/2010/main" val="276424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6740" y="450294"/>
            <a:ext cx="5490519" cy="664674"/>
          </a:xfrm>
        </p:spPr>
        <p:txBody>
          <a:bodyPr>
            <a:noAutofit/>
          </a:bodyPr>
          <a:lstStyle/>
          <a:p>
            <a:r>
              <a:rPr lang="en-US" sz="4000" dirty="0"/>
              <a:t>Magic Numbers</a:t>
            </a:r>
          </a:p>
        </p:txBody>
      </p:sp>
      <p:sp>
        <p:nvSpPr>
          <p:cNvPr id="215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5637" name="Rectangle 3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8713" name="Rectangle 4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23" name="TextBox 22"/>
          <p:cNvSpPr txBox="1"/>
          <p:nvPr/>
        </p:nvSpPr>
        <p:spPr>
          <a:xfrm>
            <a:off x="487062" y="1102310"/>
            <a:ext cx="8153400" cy="5262979"/>
          </a:xfrm>
          <a:prstGeom prst="rect">
            <a:avLst/>
          </a:prstGeom>
          <a:noFill/>
        </p:spPr>
        <p:txBody>
          <a:bodyPr wrap="square" rtlCol="0">
            <a:spAutoFit/>
          </a:bodyPr>
          <a:lstStyle/>
          <a:p>
            <a:r>
              <a:rPr lang="pt-BR" sz="1600" dirty="0"/>
              <a:t>#include &lt;Servo.h&gt;  		// include servo library</a:t>
            </a:r>
          </a:p>
          <a:p>
            <a:r>
              <a:rPr lang="pt-BR" sz="1600" dirty="0"/>
              <a:t>#include &lt;LiquidCristal.h&gt;	//include LCD library</a:t>
            </a:r>
          </a:p>
          <a:p>
            <a:r>
              <a:rPr lang="pt-BR" sz="1600" dirty="0"/>
              <a:t>#define SERVO_CONTROL 9	//attach servo to pin 9</a:t>
            </a:r>
          </a:p>
          <a:p>
            <a:r>
              <a:rPr lang="pt-BR" sz="1600" dirty="0"/>
              <a:t>Servo myServo;  		//myServo is a Servo object</a:t>
            </a:r>
          </a:p>
          <a:p>
            <a:r>
              <a:rPr lang="pt-BR" sz="1600" dirty="0"/>
              <a:t>//define LCD pins</a:t>
            </a:r>
          </a:p>
          <a:p>
            <a:r>
              <a:rPr lang="pt-BR" sz="1600" dirty="0"/>
              <a:t>#define LCD_RS 12</a:t>
            </a:r>
          </a:p>
          <a:p>
            <a:r>
              <a:rPr lang="pt-BR" sz="1600" dirty="0"/>
              <a:t>#define LCD_E 11</a:t>
            </a:r>
          </a:p>
          <a:p>
            <a:r>
              <a:rPr lang="pt-BR" sz="1600" dirty="0"/>
              <a:t>#define LCD_DB4 5</a:t>
            </a:r>
          </a:p>
          <a:p>
            <a:r>
              <a:rPr lang="pt-BR" sz="1600" dirty="0"/>
              <a:t>#define LCD_DB5 4</a:t>
            </a:r>
          </a:p>
          <a:p>
            <a:r>
              <a:rPr lang="pt-BR" sz="1600" dirty="0"/>
              <a:t>#define LCD_DB6 3</a:t>
            </a:r>
          </a:p>
          <a:p>
            <a:r>
              <a:rPr lang="pt-BR" sz="1600" dirty="0"/>
              <a:t>#define LCD_DB7 2</a:t>
            </a:r>
          </a:p>
          <a:p>
            <a:r>
              <a:rPr lang="pt-BR" sz="1600" dirty="0"/>
              <a:t>#define NCOLUMNS 16</a:t>
            </a:r>
          </a:p>
          <a:p>
            <a:r>
              <a:rPr lang="pt-BR" sz="1600" dirty="0"/>
              <a:t>#define NROWS 2</a:t>
            </a:r>
          </a:p>
          <a:p>
            <a:r>
              <a:rPr lang="pt-BR" sz="1600" dirty="0"/>
              <a:t>LiquidCrystal myLCD(LCD_RS, LCD_E, LCD_DB4, LCD_DB5, LCD_DB6, LCD_DB7);</a:t>
            </a:r>
          </a:p>
          <a:p>
            <a:r>
              <a:rPr lang="pt-BR" sz="1600" dirty="0"/>
              <a:t>//myLCD is an LCD object</a:t>
            </a:r>
          </a:p>
          <a:p>
            <a:r>
              <a:rPr lang="it-IT" sz="1600" dirty="0"/>
              <a:t>#define MOTOR_CONTROL 10	//attach DC motor to pin 10</a:t>
            </a:r>
          </a:p>
          <a:p>
            <a:r>
              <a:rPr lang="it-IT" sz="1600" dirty="0"/>
              <a:t>#define BUZZER 6			//attach buzzer to pin 6</a:t>
            </a:r>
          </a:p>
          <a:p>
            <a:r>
              <a:rPr lang="it-IT" sz="1600" dirty="0"/>
              <a:t>#define REDLED 8			//attach Red LED to pin 8</a:t>
            </a:r>
          </a:p>
          <a:p>
            <a:r>
              <a:rPr lang="it-IT" sz="1600" dirty="0"/>
              <a:t>#define TEMPERATURE A0		//attach temp snsr to analog 0</a:t>
            </a:r>
          </a:p>
          <a:p>
            <a:r>
              <a:rPr lang="it-IT" sz="1600" dirty="0"/>
              <a:t>#define PHOTOCELL A1		//attach photo resistor to analog 1</a:t>
            </a:r>
          </a:p>
          <a:p>
            <a:r>
              <a:rPr lang="it-IT" sz="1600" dirty="0"/>
              <a:t>#define BUTTON 7			//attach button to pin 7</a:t>
            </a:r>
            <a:endParaRPr lang="pt-BR" sz="1600" dirty="0"/>
          </a:p>
        </p:txBody>
      </p:sp>
      <p:sp>
        <p:nvSpPr>
          <p:cNvPr id="3" name="Oval 2"/>
          <p:cNvSpPr/>
          <p:nvPr/>
        </p:nvSpPr>
        <p:spPr>
          <a:xfrm>
            <a:off x="6057160" y="1114968"/>
            <a:ext cx="2861619" cy="1391466"/>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bg1"/>
                </a:solidFill>
              </a:rPr>
              <a:t>No Magic Numbers</a:t>
            </a:r>
          </a:p>
        </p:txBody>
      </p:sp>
      <p:sp>
        <p:nvSpPr>
          <p:cNvPr id="8" name="Oval 7"/>
          <p:cNvSpPr/>
          <p:nvPr/>
        </p:nvSpPr>
        <p:spPr>
          <a:xfrm>
            <a:off x="6078769" y="2913010"/>
            <a:ext cx="2774865" cy="13716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bg1"/>
                </a:solidFill>
              </a:rPr>
              <a:t>Any Number Is A Magic Number!</a:t>
            </a:r>
          </a:p>
        </p:txBody>
      </p:sp>
    </p:spTree>
    <p:extLst>
      <p:ext uri="{BB962C8B-B14F-4D97-AF65-F5344CB8AC3E}">
        <p14:creationId xmlns:p14="http://schemas.microsoft.com/office/powerpoint/2010/main" val="257507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Commenting Sample</a:t>
            </a:r>
          </a:p>
        </p:txBody>
      </p:sp>
      <p:pic>
        <p:nvPicPr>
          <p:cNvPr id="6" name="Content Placeholder 5"/>
          <p:cNvPicPr>
            <a:picLocks noGrp="1" noChangeAspect="1"/>
          </p:cNvPicPr>
          <p:nvPr>
            <p:ph sz="half" idx="1"/>
          </p:nvPr>
        </p:nvPicPr>
        <p:blipFill>
          <a:blip r:embed="rId3"/>
          <a:stretch>
            <a:fillRect/>
          </a:stretch>
        </p:blipFill>
        <p:spPr>
          <a:xfrm>
            <a:off x="743742" y="1600200"/>
            <a:ext cx="3465515" cy="4525963"/>
          </a:xfrm>
          <a:prstGeom prst="rect">
            <a:avLst/>
          </a:prstGeom>
        </p:spPr>
      </p:pic>
      <p:pic>
        <p:nvPicPr>
          <p:cNvPr id="7" name="Content Placeholder 6"/>
          <p:cNvPicPr>
            <a:picLocks noGrp="1" noChangeAspect="1"/>
          </p:cNvPicPr>
          <p:nvPr>
            <p:ph sz="half" idx="2"/>
          </p:nvPr>
        </p:nvPicPr>
        <p:blipFill>
          <a:blip r:embed="rId4"/>
          <a:stretch>
            <a:fillRect/>
          </a:stretch>
        </p:blipFill>
        <p:spPr>
          <a:xfrm>
            <a:off x="4648200" y="1600201"/>
            <a:ext cx="4038600" cy="4236060"/>
          </a:xfrm>
          <a:prstGeom prst="rect">
            <a:avLst/>
          </a:prstGeom>
        </p:spPr>
      </p:pic>
      <p:sp>
        <p:nvSpPr>
          <p:cNvPr id="8" name="Rectangular Callout 7"/>
          <p:cNvSpPr/>
          <p:nvPr/>
        </p:nvSpPr>
        <p:spPr>
          <a:xfrm>
            <a:off x="609600" y="1150938"/>
            <a:ext cx="1219200" cy="533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Header comment</a:t>
            </a:r>
          </a:p>
        </p:txBody>
      </p:sp>
      <p:sp>
        <p:nvSpPr>
          <p:cNvPr id="9" name="Rectangular Callout 8"/>
          <p:cNvSpPr/>
          <p:nvPr/>
        </p:nvSpPr>
        <p:spPr>
          <a:xfrm>
            <a:off x="6781800" y="1417638"/>
            <a:ext cx="1219200" cy="533400"/>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 comment</a:t>
            </a:r>
          </a:p>
        </p:txBody>
      </p:sp>
      <p:sp>
        <p:nvSpPr>
          <p:cNvPr id="10" name="Left Arrow 9"/>
          <p:cNvSpPr/>
          <p:nvPr/>
        </p:nvSpPr>
        <p:spPr>
          <a:xfrm>
            <a:off x="8001000" y="2743200"/>
            <a:ext cx="1066800" cy="8307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Function call</a:t>
            </a:r>
          </a:p>
        </p:txBody>
      </p:sp>
      <p:sp>
        <p:nvSpPr>
          <p:cNvPr id="11" name="Left Arrow 10"/>
          <p:cNvSpPr/>
          <p:nvPr/>
        </p:nvSpPr>
        <p:spPr>
          <a:xfrm>
            <a:off x="3918942" y="3108801"/>
            <a:ext cx="1095772" cy="79637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Block comment</a:t>
            </a:r>
          </a:p>
        </p:txBody>
      </p:sp>
      <p:sp>
        <p:nvSpPr>
          <p:cNvPr id="12" name="Left Arrow 11"/>
          <p:cNvSpPr/>
          <p:nvPr/>
        </p:nvSpPr>
        <p:spPr>
          <a:xfrm rot="19643770">
            <a:off x="7962900" y="4259104"/>
            <a:ext cx="1143000" cy="8307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In-line comment</a:t>
            </a:r>
          </a:p>
        </p:txBody>
      </p:sp>
    </p:spTree>
    <p:extLst>
      <p:ext uri="{BB962C8B-B14F-4D97-AF65-F5344CB8AC3E}">
        <p14:creationId xmlns:p14="http://schemas.microsoft.com/office/powerpoint/2010/main" val="9202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Header Comment Example</a:t>
            </a:r>
          </a:p>
        </p:txBody>
      </p:sp>
      <p:pic>
        <p:nvPicPr>
          <p:cNvPr id="6" name="Content Placeholder 5"/>
          <p:cNvPicPr>
            <a:picLocks noGrp="1" noChangeAspect="1"/>
          </p:cNvPicPr>
          <p:nvPr>
            <p:ph idx="1"/>
          </p:nvPr>
        </p:nvPicPr>
        <p:blipFill>
          <a:blip r:embed="rId3"/>
          <a:stretch>
            <a:fillRect/>
          </a:stretch>
        </p:blipFill>
        <p:spPr>
          <a:xfrm>
            <a:off x="1257300" y="1143000"/>
            <a:ext cx="6629399" cy="5450840"/>
          </a:xfrm>
          <a:prstGeom prst="rect">
            <a:avLst/>
          </a:prstGeom>
        </p:spPr>
      </p:pic>
      <p:sp>
        <p:nvSpPr>
          <p:cNvPr id="4" name="Left Arrow 3"/>
          <p:cNvSpPr/>
          <p:nvPr/>
        </p:nvSpPr>
        <p:spPr>
          <a:xfrm rot="20941537">
            <a:off x="3274857" y="1538301"/>
            <a:ext cx="1145300" cy="696765"/>
          </a:xfrm>
          <a:prstGeom prst="lef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Date Created</a:t>
            </a:r>
          </a:p>
        </p:txBody>
      </p:sp>
      <p:sp>
        <p:nvSpPr>
          <p:cNvPr id="5" name="Left Arrow 4"/>
          <p:cNvSpPr/>
          <p:nvPr/>
        </p:nvSpPr>
        <p:spPr>
          <a:xfrm rot="10348432" flipV="1">
            <a:off x="589120" y="1656505"/>
            <a:ext cx="1037165" cy="496989"/>
          </a:xfrm>
          <a:prstGeom prst="lef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Filename</a:t>
            </a:r>
          </a:p>
        </p:txBody>
      </p:sp>
      <p:sp>
        <p:nvSpPr>
          <p:cNvPr id="7" name="Left Arrow 6"/>
          <p:cNvSpPr/>
          <p:nvPr/>
        </p:nvSpPr>
        <p:spPr>
          <a:xfrm rot="10348432" flipV="1">
            <a:off x="693502" y="2331603"/>
            <a:ext cx="1034551" cy="719417"/>
          </a:xfrm>
          <a:prstGeom prst="lef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Program </a:t>
            </a:r>
            <a:r>
              <a:rPr lang="en-US" sz="1400" dirty="0" err="1"/>
              <a:t>Desc</a:t>
            </a:r>
            <a:endParaRPr lang="en-US" sz="1400" dirty="0"/>
          </a:p>
        </p:txBody>
      </p:sp>
      <p:sp>
        <p:nvSpPr>
          <p:cNvPr id="8" name="Left Arrow 7"/>
          <p:cNvSpPr/>
          <p:nvPr/>
        </p:nvSpPr>
        <p:spPr>
          <a:xfrm rot="10348432" flipV="1">
            <a:off x="714422" y="1962541"/>
            <a:ext cx="911320" cy="496989"/>
          </a:xfrm>
          <a:prstGeom prst="lef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Author</a:t>
            </a:r>
          </a:p>
        </p:txBody>
      </p:sp>
      <p:sp>
        <p:nvSpPr>
          <p:cNvPr id="9" name="Left Arrow 8"/>
          <p:cNvSpPr/>
          <p:nvPr/>
        </p:nvSpPr>
        <p:spPr>
          <a:xfrm rot="655098">
            <a:off x="6942154" y="4597375"/>
            <a:ext cx="1281766" cy="785917"/>
          </a:xfrm>
          <a:prstGeom prst="lef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 Variable </a:t>
            </a:r>
            <a:r>
              <a:rPr lang="en-US" sz="1400" dirty="0" err="1"/>
              <a:t>Desc</a:t>
            </a:r>
            <a:endParaRPr lang="en-US" sz="1400" dirty="0"/>
          </a:p>
        </p:txBody>
      </p:sp>
      <p:sp>
        <p:nvSpPr>
          <p:cNvPr id="10" name="Left Arrow 9"/>
          <p:cNvSpPr/>
          <p:nvPr/>
        </p:nvSpPr>
        <p:spPr>
          <a:xfrm rot="11208485" flipV="1">
            <a:off x="509599" y="4556327"/>
            <a:ext cx="1077573" cy="948159"/>
          </a:xfrm>
          <a:prstGeom prst="lef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Function </a:t>
            </a:r>
            <a:r>
              <a:rPr lang="en-US" sz="1400" dirty="0" err="1"/>
              <a:t>Desc</a:t>
            </a:r>
            <a:endParaRPr lang="en-US" sz="1400" dirty="0"/>
          </a:p>
        </p:txBody>
      </p:sp>
    </p:spTree>
    <p:extLst>
      <p:ext uri="{BB962C8B-B14F-4D97-AF65-F5344CB8AC3E}">
        <p14:creationId xmlns:p14="http://schemas.microsoft.com/office/powerpoint/2010/main" val="333585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&amp; Block Comments</a:t>
            </a:r>
          </a:p>
        </p:txBody>
      </p:sp>
      <p:pic>
        <p:nvPicPr>
          <p:cNvPr id="4" name="Content Placeholder 3"/>
          <p:cNvPicPr>
            <a:picLocks noGrp="1" noChangeAspect="1"/>
          </p:cNvPicPr>
          <p:nvPr>
            <p:ph idx="1"/>
          </p:nvPr>
        </p:nvPicPr>
        <p:blipFill>
          <a:blip r:embed="rId3"/>
          <a:stretch>
            <a:fillRect/>
          </a:stretch>
        </p:blipFill>
        <p:spPr>
          <a:xfrm>
            <a:off x="1219200" y="1143000"/>
            <a:ext cx="6248400" cy="5339662"/>
          </a:xfrm>
          <a:prstGeom prst="rect">
            <a:avLst/>
          </a:prstGeom>
        </p:spPr>
      </p:pic>
      <p:sp>
        <p:nvSpPr>
          <p:cNvPr id="5" name="Left Arrow 4"/>
          <p:cNvSpPr/>
          <p:nvPr/>
        </p:nvSpPr>
        <p:spPr>
          <a:xfrm rot="386518">
            <a:off x="6774470" y="2064681"/>
            <a:ext cx="1562158" cy="1315562"/>
          </a:xfrm>
          <a:prstGeom prst="lef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In line comments for variables</a:t>
            </a:r>
          </a:p>
        </p:txBody>
      </p:sp>
      <p:sp>
        <p:nvSpPr>
          <p:cNvPr id="6" name="Left Arrow 5"/>
          <p:cNvSpPr/>
          <p:nvPr/>
        </p:nvSpPr>
        <p:spPr>
          <a:xfrm rot="10800000" flipV="1">
            <a:off x="123602" y="4419600"/>
            <a:ext cx="1365696" cy="1246017"/>
          </a:xfrm>
          <a:prstGeom prst="left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Function Block comment</a:t>
            </a:r>
          </a:p>
        </p:txBody>
      </p:sp>
    </p:spTree>
    <p:extLst>
      <p:ext uri="{BB962C8B-B14F-4D97-AF65-F5344CB8AC3E}">
        <p14:creationId xmlns:p14="http://schemas.microsoft.com/office/powerpoint/2010/main" val="362807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Format</a:t>
            </a:r>
          </a:p>
        </p:txBody>
      </p:sp>
      <p:sp>
        <p:nvSpPr>
          <p:cNvPr id="3" name="Content Placeholder 2"/>
          <p:cNvSpPr>
            <a:spLocks noGrp="1"/>
          </p:cNvSpPr>
          <p:nvPr>
            <p:ph sz="half" idx="1"/>
          </p:nvPr>
        </p:nvSpPr>
        <p:spPr/>
        <p:txBody>
          <a:bodyPr>
            <a:normAutofit fontScale="77500" lnSpcReduction="20000"/>
          </a:bodyPr>
          <a:lstStyle/>
          <a:p>
            <a:r>
              <a:rPr lang="en-US" dirty="0"/>
              <a:t>Rename example code to “</a:t>
            </a:r>
            <a:r>
              <a:rPr lang="en-US" dirty="0" err="1"/>
              <a:t>RobotName</a:t>
            </a:r>
            <a:r>
              <a:rPr lang="en-US" dirty="0"/>
              <a:t>-Lab#.</a:t>
            </a:r>
            <a:r>
              <a:rPr lang="en-US" dirty="0" err="1"/>
              <a:t>ino</a:t>
            </a:r>
            <a:r>
              <a:rPr lang="en-US" dirty="0"/>
              <a:t>”</a:t>
            </a:r>
          </a:p>
          <a:p>
            <a:r>
              <a:rPr lang="en-US" dirty="0"/>
              <a:t>Comment code as necessary</a:t>
            </a:r>
          </a:p>
          <a:p>
            <a:r>
              <a:rPr lang="en-US" dirty="0"/>
              <a:t>Header Comment with</a:t>
            </a:r>
          </a:p>
          <a:p>
            <a:pPr lvl="1"/>
            <a:r>
              <a:rPr lang="en-US" dirty="0"/>
              <a:t>Program Name</a:t>
            </a:r>
          </a:p>
          <a:p>
            <a:pPr lvl="1"/>
            <a:r>
              <a:rPr lang="en-US" dirty="0"/>
              <a:t>Authors</a:t>
            </a:r>
          </a:p>
          <a:p>
            <a:pPr lvl="1"/>
            <a:r>
              <a:rPr lang="en-US" dirty="0"/>
              <a:t>Date Created</a:t>
            </a:r>
          </a:p>
          <a:p>
            <a:pPr lvl="1"/>
            <a:r>
              <a:rPr lang="en-US" dirty="0"/>
              <a:t>Program Description</a:t>
            </a:r>
          </a:p>
          <a:p>
            <a:pPr lvl="1"/>
            <a:r>
              <a:rPr lang="en-US" dirty="0"/>
              <a:t>Key functions created with function</a:t>
            </a:r>
          </a:p>
          <a:p>
            <a:r>
              <a:rPr lang="en-US" dirty="0"/>
              <a:t>Use functions and variables to organize your code to flow in a logical fashion</a:t>
            </a:r>
          </a:p>
          <a:p>
            <a:pPr marL="0" indent="0">
              <a:buNone/>
            </a:pPr>
            <a:endParaRPr lang="en-US" dirty="0"/>
          </a:p>
        </p:txBody>
      </p:sp>
      <p:sp>
        <p:nvSpPr>
          <p:cNvPr id="4" name="Content Placeholder 3"/>
          <p:cNvSpPr>
            <a:spLocks noGrp="1"/>
          </p:cNvSpPr>
          <p:nvPr>
            <p:ph sz="half" idx="2"/>
          </p:nvPr>
        </p:nvSpPr>
        <p:spPr/>
        <p:txBody>
          <a:bodyPr>
            <a:normAutofit fontScale="77500" lnSpcReduction="20000"/>
          </a:bodyPr>
          <a:lstStyle/>
          <a:p>
            <a:r>
              <a:rPr lang="en-US" dirty="0"/>
              <a:t>Create logical function, variable and constant names</a:t>
            </a:r>
          </a:p>
          <a:p>
            <a:r>
              <a:rPr lang="en-US" dirty="0"/>
              <a:t>No magic numbers, use constants to represent values</a:t>
            </a:r>
          </a:p>
          <a:p>
            <a:r>
              <a:rPr lang="en-US" dirty="0"/>
              <a:t>In line and block comments to explain main body of program</a:t>
            </a:r>
          </a:p>
          <a:p>
            <a:r>
              <a:rPr lang="en-US" dirty="0"/>
              <a:t>Remove all instructional comments</a:t>
            </a:r>
          </a:p>
          <a:p>
            <a:r>
              <a:rPr lang="en-US" dirty="0"/>
              <a:t>Modify code to meet lab requirements</a:t>
            </a:r>
          </a:p>
          <a:p>
            <a:r>
              <a:rPr lang="en-US" dirty="0"/>
              <a:t>Use lab code as an example of proper commenting, organization </a:t>
            </a:r>
            <a:r>
              <a:rPr lang="en-US"/>
              <a:t>and modularity</a:t>
            </a:r>
            <a:endParaRPr lang="en-US" dirty="0"/>
          </a:p>
        </p:txBody>
      </p:sp>
    </p:spTree>
    <p:extLst>
      <p:ext uri="{BB962C8B-B14F-4D97-AF65-F5344CB8AC3E}">
        <p14:creationId xmlns:p14="http://schemas.microsoft.com/office/powerpoint/2010/main" val="15498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Arduino Programming Help</a:t>
            </a:r>
          </a:p>
        </p:txBody>
      </p:sp>
      <p:pic>
        <p:nvPicPr>
          <p:cNvPr id="12" name="Content Placeholder 11">
            <a:hlinkClick r:id="rId3" action="ppaction://hlinkfile"/>
          </p:cNvPr>
          <p:cNvPicPr>
            <a:picLocks noGrp="1" noChangeAspect="1"/>
          </p:cNvPicPr>
          <p:nvPr>
            <p:ph idx="1"/>
          </p:nvPr>
        </p:nvPicPr>
        <p:blipFill>
          <a:blip r:embed="rId4"/>
          <a:stretch>
            <a:fillRect/>
          </a:stretch>
        </p:blipFill>
        <p:spPr>
          <a:xfrm>
            <a:off x="1676400" y="1143000"/>
            <a:ext cx="5562600" cy="5259296"/>
          </a:xfrm>
          <a:prstGeom prst="rect">
            <a:avLst/>
          </a:prstGeom>
        </p:spPr>
      </p:pic>
      <p:sp>
        <p:nvSpPr>
          <p:cNvPr id="4" name="TextBox 3"/>
          <p:cNvSpPr txBox="1"/>
          <p:nvPr/>
        </p:nvSpPr>
        <p:spPr>
          <a:xfrm>
            <a:off x="3733800" y="3352800"/>
            <a:ext cx="4419600" cy="769441"/>
          </a:xfrm>
          <a:prstGeom prst="rect">
            <a:avLst/>
          </a:prstGeom>
          <a:noFill/>
        </p:spPr>
        <p:txBody>
          <a:bodyPr wrap="square" rtlCol="0">
            <a:spAutoFit/>
          </a:bodyPr>
          <a:lstStyle/>
          <a:p>
            <a:r>
              <a:rPr lang="en-US" sz="4400" u="sng" dirty="0">
                <a:solidFill>
                  <a:srgbClr val="002060"/>
                </a:solidFill>
              </a:rPr>
              <a:t>www.arduino.cc</a:t>
            </a:r>
          </a:p>
        </p:txBody>
      </p:sp>
    </p:spTree>
    <p:extLst>
      <p:ext uri="{BB962C8B-B14F-4D97-AF65-F5344CB8AC3E}">
        <p14:creationId xmlns:p14="http://schemas.microsoft.com/office/powerpoint/2010/main" val="321681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Pre-Lab 01</a:t>
            </a:r>
          </a:p>
        </p:txBody>
      </p:sp>
      <p:sp>
        <p:nvSpPr>
          <p:cNvPr id="3" name="Content Placeholder 2"/>
          <p:cNvSpPr>
            <a:spLocks noGrp="1"/>
          </p:cNvSpPr>
          <p:nvPr>
            <p:ph sz="half" idx="1"/>
          </p:nvPr>
        </p:nvSpPr>
        <p:spPr>
          <a:xfrm>
            <a:off x="457200" y="1524000"/>
            <a:ext cx="8229600" cy="4525963"/>
          </a:xfrm>
        </p:spPr>
        <p:txBody>
          <a:bodyPr>
            <a:noAutofit/>
          </a:bodyPr>
          <a:lstStyle/>
          <a:p>
            <a:r>
              <a:rPr lang="en-US" sz="2000" dirty="0">
                <a:latin typeface="+mj-lt"/>
              </a:rPr>
              <a:t>Read </a:t>
            </a:r>
            <a:r>
              <a:rPr lang="en-US" sz="2000" i="1" dirty="0">
                <a:latin typeface="+mj-lt"/>
              </a:rPr>
              <a:t>A Primer on Odometry and Motor Control</a:t>
            </a:r>
          </a:p>
          <a:p>
            <a:r>
              <a:rPr lang="en-US" sz="2000" dirty="0">
                <a:latin typeface="+mj-lt"/>
              </a:rPr>
              <a:t>Review </a:t>
            </a:r>
            <a:r>
              <a:rPr lang="en-US" sz="2000" i="1" dirty="0" err="1">
                <a:latin typeface="+mj-lt"/>
              </a:rPr>
              <a:t>AccelStepper</a:t>
            </a:r>
            <a:r>
              <a:rPr lang="en-US" sz="2000" i="1" dirty="0">
                <a:latin typeface="+mj-lt"/>
              </a:rPr>
              <a:t> Library</a:t>
            </a:r>
          </a:p>
          <a:p>
            <a:r>
              <a:rPr lang="en-US" sz="2000" dirty="0">
                <a:latin typeface="+mj-lt"/>
              </a:rPr>
              <a:t>Use </a:t>
            </a:r>
            <a:r>
              <a:rPr lang="en-US" sz="2000" b="1" u="sng" dirty="0">
                <a:latin typeface="+mj-lt"/>
              </a:rPr>
              <a:t>pseudocode</a:t>
            </a:r>
            <a:r>
              <a:rPr lang="en-US" sz="2000" dirty="0">
                <a:latin typeface="+mj-lt"/>
              </a:rPr>
              <a:t> to create the algorithms for the following functions</a:t>
            </a:r>
          </a:p>
          <a:p>
            <a:pPr lvl="1">
              <a:buFont typeface="Courier New" panose="02070309020205020404" pitchFamily="49" charset="0"/>
              <a:buChar char="o"/>
            </a:pPr>
            <a:r>
              <a:rPr lang="en-US" sz="2000" dirty="0">
                <a:latin typeface="+mj-lt"/>
              </a:rPr>
              <a:t>go-to-angle(int angle)</a:t>
            </a:r>
          </a:p>
          <a:p>
            <a:pPr lvl="1">
              <a:buFont typeface="Courier New" panose="02070309020205020404" pitchFamily="49" charset="0"/>
              <a:buChar char="o"/>
            </a:pPr>
            <a:r>
              <a:rPr lang="en-US" sz="2000" dirty="0">
                <a:latin typeface="+mj-lt"/>
              </a:rPr>
              <a:t>go-to-goal(</a:t>
            </a:r>
            <a:r>
              <a:rPr lang="en-US" sz="2000" dirty="0" err="1">
                <a:latin typeface="+mj-lt"/>
              </a:rPr>
              <a:t>int</a:t>
            </a:r>
            <a:r>
              <a:rPr lang="en-US" sz="2000" dirty="0">
                <a:latin typeface="+mj-lt"/>
              </a:rPr>
              <a:t> x, </a:t>
            </a:r>
            <a:r>
              <a:rPr lang="en-US" sz="2000" dirty="0" err="1">
                <a:latin typeface="+mj-lt"/>
              </a:rPr>
              <a:t>int</a:t>
            </a:r>
            <a:r>
              <a:rPr lang="en-US" sz="2000" dirty="0">
                <a:latin typeface="+mj-lt"/>
              </a:rPr>
              <a:t> y)</a:t>
            </a:r>
          </a:p>
          <a:p>
            <a:pPr lvl="1">
              <a:buFont typeface="Courier New" panose="02070309020205020404" pitchFamily="49" charset="0"/>
              <a:buChar char="o"/>
            </a:pPr>
            <a:r>
              <a:rPr lang="en-US" sz="2000" dirty="0" err="1">
                <a:latin typeface="+mj-lt"/>
              </a:rPr>
              <a:t>moveSquare</a:t>
            </a:r>
            <a:r>
              <a:rPr lang="en-US" sz="2000" dirty="0">
                <a:latin typeface="+mj-lt"/>
              </a:rPr>
              <a:t>(int side)</a:t>
            </a:r>
          </a:p>
          <a:p>
            <a:pPr lvl="1">
              <a:buFont typeface="Courier New" panose="02070309020205020404" pitchFamily="49" charset="0"/>
              <a:buChar char="o"/>
            </a:pPr>
            <a:r>
              <a:rPr lang="en-US" sz="2000" dirty="0" err="1">
                <a:latin typeface="+mj-lt"/>
              </a:rPr>
              <a:t>moveCircle</a:t>
            </a:r>
            <a:r>
              <a:rPr lang="en-US" sz="2000" dirty="0">
                <a:latin typeface="+mj-lt"/>
              </a:rPr>
              <a:t>(int diam, int </a:t>
            </a:r>
            <a:r>
              <a:rPr lang="en-US" sz="2000" dirty="0" err="1">
                <a:latin typeface="+mj-lt"/>
              </a:rPr>
              <a:t>dir</a:t>
            </a:r>
            <a:r>
              <a:rPr lang="en-US" sz="2000" dirty="0">
                <a:latin typeface="+mj-lt"/>
              </a:rPr>
              <a:t>)</a:t>
            </a:r>
          </a:p>
          <a:p>
            <a:pPr lvl="1">
              <a:buFont typeface="Courier New" panose="02070309020205020404" pitchFamily="49" charset="0"/>
              <a:buChar char="o"/>
            </a:pPr>
            <a:r>
              <a:rPr lang="en-US" sz="2000" dirty="0">
                <a:latin typeface="+mj-lt"/>
              </a:rPr>
              <a:t>moveFigure8(int diam)</a:t>
            </a:r>
          </a:p>
          <a:p>
            <a:r>
              <a:rPr lang="en-US" sz="2000" b="0" i="0" u="none" strike="noStrike" baseline="0" dirty="0">
                <a:solidFill>
                  <a:srgbClr val="0F1111"/>
                </a:solidFill>
                <a:latin typeface="+mj-lt"/>
              </a:rPr>
              <a:t>Upload file to </a:t>
            </a:r>
            <a:r>
              <a:rPr lang="en-US" sz="2000" b="0" i="0" u="none" strike="noStrike" baseline="0" dirty="0" err="1">
                <a:solidFill>
                  <a:srgbClr val="0F1111"/>
                </a:solidFill>
                <a:latin typeface="+mj-lt"/>
              </a:rPr>
              <a:t>GradeScope</a:t>
            </a:r>
            <a:r>
              <a:rPr lang="en-US" sz="2000" b="0" i="0" u="none" strike="noStrike" baseline="0" dirty="0">
                <a:solidFill>
                  <a:srgbClr val="0F1111"/>
                </a:solidFill>
                <a:latin typeface="+mj-lt"/>
              </a:rPr>
              <a:t> from Moodle. </a:t>
            </a:r>
          </a:p>
          <a:p>
            <a:r>
              <a:rPr lang="en-US" sz="2000" dirty="0">
                <a:latin typeface="+mj-lt"/>
              </a:rPr>
              <a:t>Pre-lab 01 due at the beginning of the </a:t>
            </a:r>
            <a:r>
              <a:rPr lang="en-US" sz="2000" b="1" u="sng" dirty="0">
                <a:latin typeface="+mj-lt"/>
              </a:rPr>
              <a:t>next class</a:t>
            </a:r>
          </a:p>
          <a:p>
            <a:r>
              <a:rPr lang="en-US" sz="2000" dirty="0">
                <a:latin typeface="+mj-lt"/>
              </a:rPr>
              <a:t>Lab 01 Demo due </a:t>
            </a:r>
            <a:r>
              <a:rPr lang="en-US" sz="2000" b="1" u="sng" dirty="0">
                <a:latin typeface="+mj-lt"/>
              </a:rPr>
              <a:t>next class </a:t>
            </a:r>
            <a:r>
              <a:rPr lang="en-US" sz="2000" dirty="0">
                <a:latin typeface="+mj-lt"/>
              </a:rPr>
              <a:t>and </a:t>
            </a:r>
            <a:r>
              <a:rPr lang="en-US" sz="2000" b="1" u="sng" dirty="0">
                <a:latin typeface="+mj-lt"/>
              </a:rPr>
              <a:t>in one week</a:t>
            </a:r>
          </a:p>
        </p:txBody>
      </p:sp>
    </p:spTree>
    <p:extLst>
      <p:ext uri="{BB962C8B-B14F-4D97-AF65-F5344CB8AC3E}">
        <p14:creationId xmlns:p14="http://schemas.microsoft.com/office/powerpoint/2010/main" val="206724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004047" y="1734222"/>
            <a:ext cx="3365377" cy="2870659"/>
          </a:xfrm>
        </p:spPr>
      </p:pic>
      <p:sp>
        <p:nvSpPr>
          <p:cNvPr id="2" name="Title 1"/>
          <p:cNvSpPr>
            <a:spLocks noGrp="1"/>
          </p:cNvSpPr>
          <p:nvPr>
            <p:ph type="title"/>
          </p:nvPr>
        </p:nvSpPr>
        <p:spPr>
          <a:xfrm>
            <a:off x="457200" y="304800"/>
            <a:ext cx="8229600" cy="1143000"/>
          </a:xfrm>
        </p:spPr>
        <p:txBody>
          <a:bodyPr/>
          <a:lstStyle/>
          <a:p>
            <a:r>
              <a:rPr lang="en-US" b="1" dirty="0"/>
              <a:t>Robot Reality</a:t>
            </a:r>
          </a:p>
        </p:txBody>
      </p:sp>
      <p:sp>
        <p:nvSpPr>
          <p:cNvPr id="3" name="Content Placeholder 2"/>
          <p:cNvSpPr>
            <a:spLocks noGrp="1"/>
          </p:cNvSpPr>
          <p:nvPr>
            <p:ph sz="half" idx="1"/>
          </p:nvPr>
        </p:nvSpPr>
        <p:spPr>
          <a:xfrm>
            <a:off x="381000" y="1524000"/>
            <a:ext cx="4623047" cy="4953000"/>
          </a:xfrm>
        </p:spPr>
        <p:txBody>
          <a:bodyPr>
            <a:noAutofit/>
          </a:bodyPr>
          <a:lstStyle/>
          <a:p>
            <a:pPr>
              <a:spcBef>
                <a:spcPts val="600"/>
              </a:spcBef>
            </a:pPr>
            <a:r>
              <a:rPr lang="en-US" sz="2400" dirty="0"/>
              <a:t>No robot is perfect!</a:t>
            </a:r>
          </a:p>
          <a:p>
            <a:pPr>
              <a:spcBef>
                <a:spcPts val="600"/>
              </a:spcBef>
            </a:pPr>
            <a:r>
              <a:rPr lang="en-US" sz="2400" dirty="0"/>
              <a:t>There will always be modeling, sensor and </a:t>
            </a:r>
            <a:r>
              <a:rPr lang="en-US" sz="2400" dirty="0" err="1"/>
              <a:t>odometry</a:t>
            </a:r>
            <a:r>
              <a:rPr lang="en-US" sz="2400" dirty="0"/>
              <a:t> error.</a:t>
            </a:r>
          </a:p>
          <a:p>
            <a:pPr>
              <a:spcBef>
                <a:spcPts val="600"/>
              </a:spcBef>
            </a:pPr>
            <a:r>
              <a:rPr lang="en-US" sz="2400" dirty="0"/>
              <a:t>The robot is a tool to illustrate the concepts presented in class.</a:t>
            </a:r>
          </a:p>
          <a:p>
            <a:pPr>
              <a:spcBef>
                <a:spcPts val="600"/>
              </a:spcBef>
            </a:pPr>
            <a:r>
              <a:rPr lang="en-US" sz="2400" dirty="0"/>
              <a:t>Your job is to use this imperfect tool to create the best possible solution to the lab assignments.</a:t>
            </a:r>
            <a:endParaRPr lang="en-US" sz="1800" dirty="0"/>
          </a:p>
        </p:txBody>
      </p:sp>
      <p:sp>
        <p:nvSpPr>
          <p:cNvPr id="4" name="Explosion 2 3"/>
          <p:cNvSpPr/>
          <p:nvPr/>
        </p:nvSpPr>
        <p:spPr>
          <a:xfrm>
            <a:off x="4638287" y="4777142"/>
            <a:ext cx="4520953" cy="1905000"/>
          </a:xfrm>
          <a:prstGeom prst="irregularSeal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dirty="0"/>
              <a:t>DO NOT PULL SENSORS &amp; PROGRAMMER OUT BY CABLE USE CONNECTOR</a:t>
            </a:r>
          </a:p>
        </p:txBody>
      </p:sp>
      <p:sp>
        <p:nvSpPr>
          <p:cNvPr id="8" name="Explosion 2 3">
            <a:extLst>
              <a:ext uri="{FF2B5EF4-FFF2-40B4-BE49-F238E27FC236}">
                <a16:creationId xmlns:a16="http://schemas.microsoft.com/office/drawing/2014/main" id="{8544D449-47E9-40FC-A302-28AA6E900C61}"/>
              </a:ext>
            </a:extLst>
          </p:cNvPr>
          <p:cNvSpPr/>
          <p:nvPr/>
        </p:nvSpPr>
        <p:spPr>
          <a:xfrm>
            <a:off x="152400" y="4689811"/>
            <a:ext cx="4520953" cy="1905000"/>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400" dirty="0"/>
              <a:t>DO NOT MAKE REPAIRS OR UPDATES TO THE ROBOT, TAKE IT TO THE TECHNICIAN!</a:t>
            </a:r>
          </a:p>
        </p:txBody>
      </p:sp>
    </p:spTree>
    <p:extLst>
      <p:ext uri="{BB962C8B-B14F-4D97-AF65-F5344CB8AC3E}">
        <p14:creationId xmlns:p14="http://schemas.microsoft.com/office/powerpoint/2010/main" val="140676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Stand</a:t>
            </a:r>
          </a:p>
        </p:txBody>
      </p:sp>
      <p:sp>
        <p:nvSpPr>
          <p:cNvPr id="3" name="Content Placeholder 2"/>
          <p:cNvSpPr>
            <a:spLocks noGrp="1"/>
          </p:cNvSpPr>
          <p:nvPr>
            <p:ph sz="half" idx="1"/>
          </p:nvPr>
        </p:nvSpPr>
        <p:spPr/>
        <p:txBody>
          <a:bodyPr>
            <a:normAutofit fontScale="92500" lnSpcReduction="10000"/>
          </a:bodyPr>
          <a:lstStyle/>
          <a:p>
            <a:r>
              <a:rPr lang="en-US" b="1" dirty="0">
                <a:solidFill>
                  <a:srgbClr val="800000"/>
                </a:solidFill>
              </a:rPr>
              <a:t>Do not drive the robot off a table!</a:t>
            </a:r>
          </a:p>
          <a:p>
            <a:r>
              <a:rPr lang="en-US" dirty="0"/>
              <a:t>Always test programs on the floor or have a test stand</a:t>
            </a:r>
          </a:p>
          <a:p>
            <a:r>
              <a:rPr lang="en-US" dirty="0"/>
              <a:t>Always code a delay at the beginning of the program or have it start with a button press</a:t>
            </a:r>
          </a:p>
          <a:p>
            <a:r>
              <a:rPr lang="en-US" dirty="0"/>
              <a:t>Use LEDs to indicate robot state</a:t>
            </a:r>
          </a:p>
        </p:txBody>
      </p:sp>
      <p:pic>
        <p:nvPicPr>
          <p:cNvPr id="5" name="Content Placeholder 4"/>
          <p:cNvPicPr>
            <a:picLocks noGrp="1" noChangeAspect="1"/>
          </p:cNvPicPr>
          <p:nvPr>
            <p:ph sz="half" idx="2"/>
          </p:nvPr>
        </p:nvPicPr>
        <p:blipFill>
          <a:blip r:embed="rId2"/>
          <a:stretch>
            <a:fillRect/>
          </a:stretch>
        </p:blipFill>
        <p:spPr>
          <a:xfrm>
            <a:off x="4648202" y="1939546"/>
            <a:ext cx="4038600" cy="2678492"/>
          </a:xfrm>
          <a:prstGeom prst="rect">
            <a:avLst/>
          </a:prstGeom>
        </p:spPr>
      </p:pic>
      <p:sp>
        <p:nvSpPr>
          <p:cNvPr id="6" name="Explosion 2 6">
            <a:extLst>
              <a:ext uri="{FF2B5EF4-FFF2-40B4-BE49-F238E27FC236}">
                <a16:creationId xmlns:a16="http://schemas.microsoft.com/office/drawing/2014/main" id="{28760A17-814B-4825-8D48-6BE67C1EA5A7}"/>
              </a:ext>
            </a:extLst>
          </p:cNvPr>
          <p:cNvSpPr/>
          <p:nvPr/>
        </p:nvSpPr>
        <p:spPr>
          <a:xfrm>
            <a:off x="4495800" y="4800600"/>
            <a:ext cx="4191000" cy="1905000"/>
          </a:xfrm>
          <a:prstGeom prst="irregularSeal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DO NOT DRIVE ROBOT OFF TABLE!</a:t>
            </a:r>
          </a:p>
        </p:txBody>
      </p:sp>
    </p:spTree>
    <p:extLst>
      <p:ext uri="{BB962C8B-B14F-4D97-AF65-F5344CB8AC3E}">
        <p14:creationId xmlns:p14="http://schemas.microsoft.com/office/powerpoint/2010/main" val="29004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Your Robot</a:t>
            </a:r>
          </a:p>
        </p:txBody>
      </p:sp>
      <p:sp>
        <p:nvSpPr>
          <p:cNvPr id="3" name="Text Placeholder 2"/>
          <p:cNvSpPr>
            <a:spLocks noGrp="1"/>
          </p:cNvSpPr>
          <p:nvPr>
            <p:ph sz="half" idx="2"/>
          </p:nvPr>
        </p:nvSpPr>
        <p:spPr>
          <a:xfrm>
            <a:off x="1066800" y="1295400"/>
            <a:ext cx="7010400" cy="914400"/>
          </a:xfrm>
        </p:spPr>
        <p:txBody>
          <a:bodyPr>
            <a:noAutofit/>
          </a:bodyPr>
          <a:lstStyle/>
          <a:p>
            <a:pPr marL="0" indent="0" algn="ctr">
              <a:buNone/>
            </a:pPr>
            <a:r>
              <a:rPr lang="en-US" sz="3600" b="1" dirty="0" err="1">
                <a:solidFill>
                  <a:srgbClr val="002060"/>
                </a:solidFill>
              </a:rPr>
              <a:t>CEENBot</a:t>
            </a:r>
            <a:r>
              <a:rPr lang="en-US" sz="3600" b="1" dirty="0">
                <a:solidFill>
                  <a:srgbClr val="002060"/>
                </a:solidFill>
              </a:rPr>
              <a:t> w/ Arduino GIGA R1 WIFI</a:t>
            </a:r>
          </a:p>
        </p:txBody>
      </p:sp>
      <p:pic>
        <p:nvPicPr>
          <p:cNvPr id="8" name="Content Placeholder 7" descr="\\MyDocs\MyDocs\berry123\Documents\~Courses\ECE425\Winter 11-12\Labs\CEENBoT1.JPG"/>
          <p:cNvPicPr>
            <a:picLocks noGrp="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2057400"/>
            <a:ext cx="4724400" cy="4281488"/>
          </a:xfrm>
          <a:prstGeom prst="rect">
            <a:avLst/>
          </a:prstGeom>
          <a:noFill/>
          <a:ln>
            <a:noFill/>
          </a:ln>
        </p:spPr>
      </p:pic>
      <p:sp>
        <p:nvSpPr>
          <p:cNvPr id="9" name="Explosion 2 8"/>
          <p:cNvSpPr/>
          <p:nvPr/>
        </p:nvSpPr>
        <p:spPr>
          <a:xfrm>
            <a:off x="4876800" y="1897062"/>
            <a:ext cx="4520953" cy="1905000"/>
          </a:xfrm>
          <a:prstGeom prst="irregularSeal2">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Bring the robot fully charged to class everyday!</a:t>
            </a:r>
          </a:p>
        </p:txBody>
      </p:sp>
    </p:spTree>
    <p:extLst>
      <p:ext uri="{BB962C8B-B14F-4D97-AF65-F5344CB8AC3E}">
        <p14:creationId xmlns:p14="http://schemas.microsoft.com/office/powerpoint/2010/main" val="8391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4358</TotalTime>
  <Words>4724</Words>
  <Application>Microsoft Office PowerPoint</Application>
  <PresentationFormat>On-screen Show (4:3)</PresentationFormat>
  <Paragraphs>598</Paragraphs>
  <Slides>68</Slides>
  <Notes>32</Notes>
  <HiddenSlides>2</HiddenSlides>
  <MMClips>8</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68</vt:i4>
      </vt:variant>
    </vt:vector>
  </HeadingPairs>
  <TitlesOfParts>
    <vt:vector size="78" baseType="lpstr">
      <vt:lpstr>Arial</vt:lpstr>
      <vt:lpstr>Arial Black</vt:lpstr>
      <vt:lpstr>AvantGarde</vt:lpstr>
      <vt:lpstr>Calibri</vt:lpstr>
      <vt:lpstr>Courier New</vt:lpstr>
      <vt:lpstr>Wingdings</vt:lpstr>
      <vt:lpstr>Office Theme</vt:lpstr>
      <vt:lpstr>Bitmap Image</vt:lpstr>
      <vt:lpstr>Microsoft Visio Drawing</vt:lpstr>
      <vt:lpstr>Equation</vt:lpstr>
      <vt:lpstr>Lab 01 Recitation Getting to Know Your Robot: Let’s Get Moving!</vt:lpstr>
      <vt:lpstr>Asimov’s Laws</vt:lpstr>
      <vt:lpstr>Science Communication, Life At Rose</vt:lpstr>
      <vt:lpstr>Lab 01 – Motion Control</vt:lpstr>
      <vt:lpstr>Levels  of  Control</vt:lpstr>
      <vt:lpstr>Robot Storage and Security </vt:lpstr>
      <vt:lpstr>Robot Reality</vt:lpstr>
      <vt:lpstr>Test Stand</vt:lpstr>
      <vt:lpstr>Your Robot</vt:lpstr>
      <vt:lpstr>Robot Hardware</vt:lpstr>
      <vt:lpstr>What is Odometry?</vt:lpstr>
      <vt:lpstr>Odometry Advantages</vt:lpstr>
      <vt:lpstr>Odometry Disadvantages</vt:lpstr>
      <vt:lpstr>Odometry Error</vt:lpstr>
      <vt:lpstr>Odometry Errors</vt:lpstr>
      <vt:lpstr>Odometry Errors</vt:lpstr>
      <vt:lpstr>Lab 01 Robot Motion Functions</vt:lpstr>
      <vt:lpstr>Robot Motions</vt:lpstr>
      <vt:lpstr>Keyboard Remote Control Drive</vt:lpstr>
      <vt:lpstr>Lab 01 Demo – Basic Functions</vt:lpstr>
      <vt:lpstr>Lab 01 Circle and Figure 8</vt:lpstr>
      <vt:lpstr>Lab 01 Demo – Circle and Figure 8</vt:lpstr>
      <vt:lpstr>Lab 01 Go-To-Angle &amp; Go-To-Goal</vt:lpstr>
      <vt:lpstr>Go-To-Angle &amp; Go-To-Goal</vt:lpstr>
      <vt:lpstr>Lab 01 Square</vt:lpstr>
      <vt:lpstr>PlayStation Remote Control Drive</vt:lpstr>
      <vt:lpstr>Lab 01 Demo – Square</vt:lpstr>
      <vt:lpstr>Program Design</vt:lpstr>
      <vt:lpstr>Systematic Code Implementation</vt:lpstr>
      <vt:lpstr>Pseudocode</vt:lpstr>
      <vt:lpstr>Pseudocode Example (Stop Watch)</vt:lpstr>
      <vt:lpstr>AccelStepper Library</vt:lpstr>
      <vt:lpstr>Hints</vt:lpstr>
      <vt:lpstr>Test Encoder</vt:lpstr>
      <vt:lpstr>Wheel Encoder</vt:lpstr>
      <vt:lpstr>Quadrature Encoder</vt:lpstr>
      <vt:lpstr>Quadrature Encoder, 2</vt:lpstr>
      <vt:lpstr>Encoders: Measuring wheel distance</vt:lpstr>
      <vt:lpstr>Encoders: Measuring spin angle</vt:lpstr>
      <vt:lpstr>Encoders; Measuring turn angle</vt:lpstr>
      <vt:lpstr>Encoders: Measuring turn angle, cont.</vt:lpstr>
      <vt:lpstr>Feedback Control Example</vt:lpstr>
      <vt:lpstr>Proportional integral derivative (PID) Control</vt:lpstr>
      <vt:lpstr>Proportional Control for  Rotation Position of Wheel</vt:lpstr>
      <vt:lpstr>Proportional Control for  Rotation Position of Wheel</vt:lpstr>
      <vt:lpstr>Proportional Control for  Rotation Position of Wheel</vt:lpstr>
      <vt:lpstr>Proportional Control</vt:lpstr>
      <vt:lpstr>Proportional Control</vt:lpstr>
      <vt:lpstr>Derivative Control</vt:lpstr>
      <vt:lpstr>Controlling Velocity</vt:lpstr>
      <vt:lpstr>Derivative Control</vt:lpstr>
      <vt:lpstr>Proportional-Derivative (PD) Control</vt:lpstr>
      <vt:lpstr>Proportional-Derivative Control</vt:lpstr>
      <vt:lpstr>Integral Control</vt:lpstr>
      <vt:lpstr>Wire sensors to MegaBot</vt:lpstr>
      <vt:lpstr>Demonstration Requirements</vt:lpstr>
      <vt:lpstr>Code Requirements</vt:lpstr>
      <vt:lpstr>Code Requirements</vt:lpstr>
      <vt:lpstr>Header Comments</vt:lpstr>
      <vt:lpstr>In-Line Comments</vt:lpstr>
      <vt:lpstr>Code Organization</vt:lpstr>
      <vt:lpstr>Magic Numbers</vt:lpstr>
      <vt:lpstr>Commenting Sample</vt:lpstr>
      <vt:lpstr>Header Comment Example</vt:lpstr>
      <vt:lpstr>In-line &amp; Block Comments</vt:lpstr>
      <vt:lpstr>Code Format</vt:lpstr>
      <vt:lpstr>Arduino Programming Help</vt:lpstr>
      <vt:lpstr>Pre-Lab 01</vt:lpstr>
    </vt:vector>
  </TitlesOfParts>
  <Company>Rose-Hulman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Berry, Carlotta A</dc:creator>
  <cp:lastModifiedBy>Berry, Carlotta</cp:lastModifiedBy>
  <cp:revision>494</cp:revision>
  <cp:lastPrinted>2014-11-30T04:20:25Z</cp:lastPrinted>
  <dcterms:created xsi:type="dcterms:W3CDTF">2011-11-06T16:03:15Z</dcterms:created>
  <dcterms:modified xsi:type="dcterms:W3CDTF">2023-11-27T23:09:49Z</dcterms:modified>
</cp:coreProperties>
</file>